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6" r:id="rId1"/>
    <p:sldMasterId id="2147483668" r:id="rId2"/>
  </p:sldMasterIdLst>
  <p:notesMasterIdLst>
    <p:notesMasterId r:id="rId46"/>
  </p:notesMasterIdLst>
  <p:sldIdLst>
    <p:sldId id="342" r:id="rId3"/>
    <p:sldId id="350" r:id="rId4"/>
    <p:sldId id="343" r:id="rId5"/>
    <p:sldId id="351" r:id="rId6"/>
    <p:sldId id="352" r:id="rId7"/>
    <p:sldId id="353" r:id="rId8"/>
    <p:sldId id="354" r:id="rId9"/>
    <p:sldId id="345" r:id="rId10"/>
    <p:sldId id="358" r:id="rId11"/>
    <p:sldId id="359" r:id="rId12"/>
    <p:sldId id="360" r:id="rId13"/>
    <p:sldId id="361" r:id="rId14"/>
    <p:sldId id="362" r:id="rId15"/>
    <p:sldId id="369" r:id="rId16"/>
    <p:sldId id="384" r:id="rId17"/>
    <p:sldId id="368" r:id="rId18"/>
    <p:sldId id="367" r:id="rId19"/>
    <p:sldId id="365" r:id="rId20"/>
    <p:sldId id="371" r:id="rId21"/>
    <p:sldId id="346" r:id="rId22"/>
    <p:sldId id="376" r:id="rId23"/>
    <p:sldId id="377" r:id="rId24"/>
    <p:sldId id="378" r:id="rId25"/>
    <p:sldId id="379" r:id="rId26"/>
    <p:sldId id="380" r:id="rId27"/>
    <p:sldId id="372" r:id="rId28"/>
    <p:sldId id="382" r:id="rId29"/>
    <p:sldId id="386" r:id="rId30"/>
    <p:sldId id="387" r:id="rId31"/>
    <p:sldId id="388" r:id="rId32"/>
    <p:sldId id="389" r:id="rId33"/>
    <p:sldId id="390" r:id="rId34"/>
    <p:sldId id="392" r:id="rId35"/>
    <p:sldId id="393" r:id="rId36"/>
    <p:sldId id="395" r:id="rId37"/>
    <p:sldId id="396" r:id="rId38"/>
    <p:sldId id="397" r:id="rId39"/>
    <p:sldId id="398" r:id="rId40"/>
    <p:sldId id="373" r:id="rId41"/>
    <p:sldId id="399" r:id="rId42"/>
    <p:sldId id="400" r:id="rId43"/>
    <p:sldId id="401" r:id="rId44"/>
    <p:sldId id="34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82BD01-3330-4E26-BF9E-ACD98189CE4C}">
          <p14:sldIdLst>
            <p14:sldId id="342"/>
            <p14:sldId id="350"/>
          </p14:sldIdLst>
        </p14:section>
        <p14:section name="Introduction" id="{CBFCF6CD-522A-4F44-92F1-119BD79A5BB9}">
          <p14:sldIdLst>
            <p14:sldId id="343"/>
            <p14:sldId id="351"/>
            <p14:sldId id="352"/>
            <p14:sldId id="353"/>
          </p14:sldIdLst>
        </p14:section>
        <p14:section name="Simulation Setup" id="{BAA59003-CFAB-4833-835C-7C298A5E8D96}">
          <p14:sldIdLst>
            <p14:sldId id="354"/>
            <p14:sldId id="345"/>
            <p14:sldId id="358"/>
            <p14:sldId id="359"/>
            <p14:sldId id="360"/>
            <p14:sldId id="361"/>
            <p14:sldId id="362"/>
            <p14:sldId id="369"/>
            <p14:sldId id="384"/>
            <p14:sldId id="368"/>
            <p14:sldId id="367"/>
            <p14:sldId id="365"/>
          </p14:sldIdLst>
        </p14:section>
        <p14:section name="Static Simulation Results" id="{2524E6EA-4818-45C9-B960-F4BCC1A40E97}">
          <p14:sldIdLst>
            <p14:sldId id="371"/>
            <p14:sldId id="346"/>
            <p14:sldId id="376"/>
            <p14:sldId id="377"/>
            <p14:sldId id="378"/>
            <p14:sldId id="379"/>
            <p14:sldId id="380"/>
          </p14:sldIdLst>
        </p14:section>
        <p14:section name="Dynamic Simulation Results" id="{B3F2E757-AA98-48BB-98A2-617BC2E7C59F}">
          <p14:sldIdLst>
            <p14:sldId id="372"/>
            <p14:sldId id="382"/>
            <p14:sldId id="386"/>
            <p14:sldId id="387"/>
            <p14:sldId id="388"/>
            <p14:sldId id="389"/>
            <p14:sldId id="390"/>
            <p14:sldId id="392"/>
            <p14:sldId id="393"/>
            <p14:sldId id="395"/>
            <p14:sldId id="396"/>
            <p14:sldId id="397"/>
            <p14:sldId id="398"/>
          </p14:sldIdLst>
        </p14:section>
        <p14:section name="Conclusions" id="{CD5F7EA7-8DDE-4240-873F-0E6C00DB3233}">
          <p14:sldIdLst>
            <p14:sldId id="373"/>
            <p14:sldId id="399"/>
            <p14:sldId id="400"/>
            <p14:sldId id="401"/>
            <p14:sldId id="3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6600"/>
    <a:srgbClr val="993300"/>
    <a:srgbClr val="CD7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3605" autoAdjust="0"/>
  </p:normalViewPr>
  <p:slideViewPr>
    <p:cSldViewPr snapToGrid="0">
      <p:cViewPr varScale="1">
        <p:scale>
          <a:sx n="104" d="100"/>
          <a:sy n="104" d="100"/>
        </p:scale>
        <p:origin x="11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FE81DA-76B5-4CC3-9FFB-FC8308C74CB4}" type="doc">
      <dgm:prSet loTypeId="urn:microsoft.com/office/officeart/2005/8/layout/lProcess3" loCatId="process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pPr rtl="1"/>
          <a:endParaRPr lang="he-IL"/>
        </a:p>
      </dgm:t>
    </dgm:pt>
    <dgm:pt modelId="{693E472C-C563-480D-A6D1-1EA17EF4D6B7}">
      <dgm:prSet custT="1"/>
      <dgm:spPr/>
      <dgm:t>
        <a:bodyPr/>
        <a:lstStyle/>
        <a:p>
          <a:pPr rtl="1"/>
          <a:r>
            <a:rPr lang="en-US" sz="1400" dirty="0"/>
            <a:t>Scanners</a:t>
          </a:r>
          <a:endParaRPr lang="he-IL" sz="1400" dirty="0"/>
        </a:p>
      </dgm:t>
    </dgm:pt>
    <dgm:pt modelId="{FD23FE16-3BC2-489C-8775-6AFC076A4530}" type="parTrans" cxnId="{C2D8C9FF-FB58-4926-BD47-12C0744CFD2E}">
      <dgm:prSet/>
      <dgm:spPr/>
      <dgm:t>
        <a:bodyPr/>
        <a:lstStyle/>
        <a:p>
          <a:pPr rtl="1"/>
          <a:endParaRPr lang="he-IL" sz="1800"/>
        </a:p>
      </dgm:t>
    </dgm:pt>
    <dgm:pt modelId="{D8A83C9D-856A-4745-847E-810D16EC6AB6}" type="sibTrans" cxnId="{C2D8C9FF-FB58-4926-BD47-12C0744CFD2E}">
      <dgm:prSet/>
      <dgm:spPr/>
      <dgm:t>
        <a:bodyPr/>
        <a:lstStyle/>
        <a:p>
          <a:pPr rtl="1"/>
          <a:endParaRPr lang="he-IL" sz="1800"/>
        </a:p>
      </dgm:t>
    </dgm:pt>
    <dgm:pt modelId="{A8871AE5-AFBD-4D12-9CCF-203665D34370}">
      <dgm:prSet custT="1"/>
      <dgm:spPr/>
      <dgm:t>
        <a:bodyPr/>
        <a:lstStyle/>
        <a:p>
          <a:pPr rtl="0"/>
          <a:r>
            <a:rPr lang="en-US" sz="1400" dirty="0"/>
            <a:t>Orchestrators</a:t>
          </a:r>
          <a:endParaRPr lang="he-IL" sz="1400" dirty="0"/>
        </a:p>
      </dgm:t>
    </dgm:pt>
    <dgm:pt modelId="{03E551F4-1992-4954-B571-1460684B9DEB}" type="parTrans" cxnId="{062F68F8-DE8F-4480-8751-F922BFE6CA5B}">
      <dgm:prSet/>
      <dgm:spPr/>
      <dgm:t>
        <a:bodyPr/>
        <a:lstStyle/>
        <a:p>
          <a:pPr rtl="1"/>
          <a:endParaRPr lang="he-IL" sz="1800"/>
        </a:p>
      </dgm:t>
    </dgm:pt>
    <dgm:pt modelId="{0E122878-51EC-4858-9FD1-EC50E3DD36C3}" type="sibTrans" cxnId="{062F68F8-DE8F-4480-8751-F922BFE6CA5B}">
      <dgm:prSet/>
      <dgm:spPr/>
      <dgm:t>
        <a:bodyPr/>
        <a:lstStyle/>
        <a:p>
          <a:pPr rtl="1"/>
          <a:endParaRPr lang="he-IL" sz="1800"/>
        </a:p>
      </dgm:t>
    </dgm:pt>
    <dgm:pt modelId="{A9AF9F01-929D-44E8-BE4A-FB67A4A42591}">
      <dgm:prSet custT="1"/>
      <dgm:spPr/>
      <dgm:t>
        <a:bodyPr/>
        <a:lstStyle/>
        <a:p>
          <a:pPr rtl="1"/>
          <a:r>
            <a:rPr lang="en-US" sz="1400" dirty="0"/>
            <a:t>Catalogs</a:t>
          </a:r>
          <a:endParaRPr lang="he-IL" sz="1400" dirty="0"/>
        </a:p>
      </dgm:t>
    </dgm:pt>
    <dgm:pt modelId="{A5C4C9CB-46F8-47A3-847E-A5F4E5048A16}" type="parTrans" cxnId="{8F048B99-150A-4A00-BE0F-5444A19B695A}">
      <dgm:prSet/>
      <dgm:spPr/>
      <dgm:t>
        <a:bodyPr/>
        <a:lstStyle/>
        <a:p>
          <a:pPr rtl="1"/>
          <a:endParaRPr lang="he-IL" sz="1800"/>
        </a:p>
      </dgm:t>
    </dgm:pt>
    <dgm:pt modelId="{C8EEF972-68E9-4FA9-9AC3-A5DE4A03EA5F}" type="sibTrans" cxnId="{8F048B99-150A-4A00-BE0F-5444A19B695A}">
      <dgm:prSet/>
      <dgm:spPr/>
      <dgm:t>
        <a:bodyPr/>
        <a:lstStyle/>
        <a:p>
          <a:pPr rtl="1"/>
          <a:endParaRPr lang="he-IL" sz="1800"/>
        </a:p>
      </dgm:t>
    </dgm:pt>
    <dgm:pt modelId="{508547FC-B6F6-4394-B146-D9287B404545}">
      <dgm:prSet custT="1"/>
      <dgm:spPr/>
      <dgm:t>
        <a:bodyPr/>
        <a:lstStyle/>
        <a:p>
          <a:pPr rtl="1"/>
          <a:r>
            <a:rPr lang="en-US" sz="1400" dirty="0"/>
            <a:t>Queues</a:t>
          </a:r>
          <a:endParaRPr lang="he-IL" sz="1400" dirty="0"/>
        </a:p>
      </dgm:t>
    </dgm:pt>
    <dgm:pt modelId="{E6A272A1-0B7C-4C05-90FE-22E6D6F269E0}" type="parTrans" cxnId="{68328FBA-DCDE-41DC-807D-8B709FDD1308}">
      <dgm:prSet/>
      <dgm:spPr/>
      <dgm:t>
        <a:bodyPr/>
        <a:lstStyle/>
        <a:p>
          <a:pPr rtl="1"/>
          <a:endParaRPr lang="he-IL" sz="1800"/>
        </a:p>
      </dgm:t>
    </dgm:pt>
    <dgm:pt modelId="{20384CFA-22D1-4FBA-A39B-255E23E41317}" type="sibTrans" cxnId="{68328FBA-DCDE-41DC-807D-8B709FDD1308}">
      <dgm:prSet/>
      <dgm:spPr/>
      <dgm:t>
        <a:bodyPr/>
        <a:lstStyle/>
        <a:p>
          <a:pPr rtl="1"/>
          <a:endParaRPr lang="he-IL" sz="1800"/>
        </a:p>
      </dgm:t>
    </dgm:pt>
    <dgm:pt modelId="{06716603-D4B5-49BC-866A-7D47A1CC4CA4}">
      <dgm:prSet custT="1"/>
      <dgm:spPr/>
      <dgm:t>
        <a:bodyPr/>
        <a:lstStyle/>
        <a:p>
          <a:pPr rtl="1"/>
          <a:r>
            <a:rPr lang="en-US" sz="1400" dirty="0"/>
            <a:t>Control plane</a:t>
          </a:r>
          <a:endParaRPr lang="he-IL" sz="1400" dirty="0"/>
        </a:p>
      </dgm:t>
    </dgm:pt>
    <dgm:pt modelId="{04446DBA-24EE-475E-AB68-7AEA266E87B6}" type="parTrans" cxnId="{06353619-B024-4048-A09A-CA4D81DE9E9E}">
      <dgm:prSet/>
      <dgm:spPr/>
      <dgm:t>
        <a:bodyPr/>
        <a:lstStyle/>
        <a:p>
          <a:pPr rtl="1"/>
          <a:endParaRPr lang="he-IL" sz="1800"/>
        </a:p>
      </dgm:t>
    </dgm:pt>
    <dgm:pt modelId="{B8DC88EB-D13D-435A-A605-4E2DF3692BEC}" type="sibTrans" cxnId="{06353619-B024-4048-A09A-CA4D81DE9E9E}">
      <dgm:prSet/>
      <dgm:spPr/>
      <dgm:t>
        <a:bodyPr/>
        <a:lstStyle/>
        <a:p>
          <a:pPr rtl="1"/>
          <a:endParaRPr lang="he-IL" sz="1800"/>
        </a:p>
      </dgm:t>
    </dgm:pt>
    <dgm:pt modelId="{03CB3BE7-F3ED-4C8C-B0A1-8D24DBBB6E6C}">
      <dgm:prSet custT="1"/>
      <dgm:spPr/>
      <dgm:t>
        <a:bodyPr/>
        <a:lstStyle/>
        <a:p>
          <a:pPr rtl="0"/>
          <a:r>
            <a:rPr lang="en-US" sz="1000" dirty="0"/>
            <a:t>Generate jobs based on client data</a:t>
          </a:r>
          <a:endParaRPr lang="he-IL" sz="1000" dirty="0"/>
        </a:p>
      </dgm:t>
    </dgm:pt>
    <dgm:pt modelId="{B8E68EB2-012D-4B32-86E8-505426E89231}" type="parTrans" cxnId="{52144BDB-EA7E-442D-BD3B-7B9F1FD5A656}">
      <dgm:prSet/>
      <dgm:spPr/>
      <dgm:t>
        <a:bodyPr/>
        <a:lstStyle/>
        <a:p>
          <a:pPr rtl="1"/>
          <a:endParaRPr lang="he-IL" sz="1800"/>
        </a:p>
      </dgm:t>
    </dgm:pt>
    <dgm:pt modelId="{B35474A1-9CE2-43FD-93A7-5062FF275272}" type="sibTrans" cxnId="{52144BDB-EA7E-442D-BD3B-7B9F1FD5A656}">
      <dgm:prSet/>
      <dgm:spPr/>
      <dgm:t>
        <a:bodyPr/>
        <a:lstStyle/>
        <a:p>
          <a:pPr rtl="1"/>
          <a:endParaRPr lang="he-IL" sz="1800"/>
        </a:p>
      </dgm:t>
    </dgm:pt>
    <dgm:pt modelId="{9BD55277-BEC1-478E-BB21-1E927FC16FF7}">
      <dgm:prSet custT="1"/>
      <dgm:spPr/>
      <dgm:t>
        <a:bodyPr/>
        <a:lstStyle/>
        <a:p>
          <a:pPr rtl="0"/>
          <a:r>
            <a:rPr lang="en-US" sz="1000" dirty="0"/>
            <a:t>Initial assignment &amp; pre-processing</a:t>
          </a:r>
          <a:endParaRPr lang="he-IL" sz="1000" dirty="0"/>
        </a:p>
      </dgm:t>
    </dgm:pt>
    <dgm:pt modelId="{B52790E2-8D35-4E3D-BDFA-C5C032855C82}" type="parTrans" cxnId="{9F0C7A4D-6ACC-4D59-B8D0-CF5500D9F08B}">
      <dgm:prSet/>
      <dgm:spPr/>
      <dgm:t>
        <a:bodyPr/>
        <a:lstStyle/>
        <a:p>
          <a:pPr rtl="1"/>
          <a:endParaRPr lang="he-IL" sz="1800"/>
        </a:p>
      </dgm:t>
    </dgm:pt>
    <dgm:pt modelId="{3557BF64-89F6-4D00-B043-25A5B6B950B3}" type="sibTrans" cxnId="{9F0C7A4D-6ACC-4D59-B8D0-CF5500D9F08B}">
      <dgm:prSet/>
      <dgm:spPr/>
      <dgm:t>
        <a:bodyPr/>
        <a:lstStyle/>
        <a:p>
          <a:pPr rtl="1"/>
          <a:endParaRPr lang="he-IL" sz="1800"/>
        </a:p>
      </dgm:t>
    </dgm:pt>
    <dgm:pt modelId="{92A39873-3AFF-446B-84F2-ADAB702642CE}">
      <dgm:prSet custT="1"/>
      <dgm:spPr/>
      <dgm:t>
        <a:bodyPr/>
        <a:lstStyle/>
        <a:p>
          <a:pPr rtl="0"/>
          <a:r>
            <a:rPr lang="en-US" sz="1000" dirty="0"/>
            <a:t>Main processing</a:t>
          </a:r>
          <a:endParaRPr lang="he-IL" sz="1000" dirty="0"/>
        </a:p>
      </dgm:t>
    </dgm:pt>
    <dgm:pt modelId="{CC48CB21-A7AD-4343-A1EF-2396216C2B71}" type="parTrans" cxnId="{B5F3AD52-F766-4534-8907-C9C497EC4518}">
      <dgm:prSet/>
      <dgm:spPr/>
      <dgm:t>
        <a:bodyPr/>
        <a:lstStyle/>
        <a:p>
          <a:pPr rtl="1"/>
          <a:endParaRPr lang="he-IL" sz="1800"/>
        </a:p>
      </dgm:t>
    </dgm:pt>
    <dgm:pt modelId="{4C16B0DD-12E8-4043-B250-6FFC907FC1DD}" type="sibTrans" cxnId="{B5F3AD52-F766-4534-8907-C9C497EC4518}">
      <dgm:prSet/>
      <dgm:spPr/>
      <dgm:t>
        <a:bodyPr/>
        <a:lstStyle/>
        <a:p>
          <a:pPr rtl="1"/>
          <a:endParaRPr lang="he-IL" sz="1800"/>
        </a:p>
      </dgm:t>
    </dgm:pt>
    <dgm:pt modelId="{AAD65A68-63D5-4479-8CF9-D5435E7461EE}">
      <dgm:prSet custT="1"/>
      <dgm:spPr/>
      <dgm:t>
        <a:bodyPr/>
        <a:lstStyle/>
        <a:p>
          <a:pPr rtl="0"/>
          <a:r>
            <a:rPr lang="en-US" sz="1000" dirty="0"/>
            <a:t>buffers between the stages of the system</a:t>
          </a:r>
          <a:endParaRPr lang="he-IL" sz="1000" dirty="0"/>
        </a:p>
      </dgm:t>
    </dgm:pt>
    <dgm:pt modelId="{CBEB8EB8-8132-4A7B-B549-8BDB70D8B276}" type="parTrans" cxnId="{75142DB4-68FF-4119-A275-2F6B148174CE}">
      <dgm:prSet/>
      <dgm:spPr/>
      <dgm:t>
        <a:bodyPr/>
        <a:lstStyle/>
        <a:p>
          <a:pPr rtl="1"/>
          <a:endParaRPr lang="he-IL" sz="1800"/>
        </a:p>
      </dgm:t>
    </dgm:pt>
    <dgm:pt modelId="{7AD3C812-2A04-4D20-9453-516380497DE6}" type="sibTrans" cxnId="{75142DB4-68FF-4119-A275-2F6B148174CE}">
      <dgm:prSet/>
      <dgm:spPr/>
      <dgm:t>
        <a:bodyPr/>
        <a:lstStyle/>
        <a:p>
          <a:pPr rtl="1"/>
          <a:endParaRPr lang="he-IL" sz="1800"/>
        </a:p>
      </dgm:t>
    </dgm:pt>
    <dgm:pt modelId="{7AB3D261-1497-4754-8311-27AD0DB472DE}">
      <dgm:prSet custT="1"/>
      <dgm:spPr/>
      <dgm:t>
        <a:bodyPr/>
        <a:lstStyle/>
        <a:p>
          <a:pPr rtl="0"/>
          <a:r>
            <a:rPr lang="en-US" sz="1000" dirty="0"/>
            <a:t>Oversees load balancing by opening/closing further units</a:t>
          </a:r>
          <a:endParaRPr lang="he-IL" sz="1000" dirty="0"/>
        </a:p>
      </dgm:t>
    </dgm:pt>
    <dgm:pt modelId="{041669F0-A3B3-44B5-83DC-CC24A338B837}" type="parTrans" cxnId="{206FA2C7-1763-41A6-9204-27A49985A928}">
      <dgm:prSet/>
      <dgm:spPr/>
      <dgm:t>
        <a:bodyPr/>
        <a:lstStyle/>
        <a:p>
          <a:pPr rtl="1"/>
          <a:endParaRPr lang="he-IL" sz="1800"/>
        </a:p>
      </dgm:t>
    </dgm:pt>
    <dgm:pt modelId="{5D9E88BD-12D5-4626-8A3C-39BB9F0C0026}" type="sibTrans" cxnId="{206FA2C7-1763-41A6-9204-27A49985A928}">
      <dgm:prSet/>
      <dgm:spPr/>
      <dgm:t>
        <a:bodyPr/>
        <a:lstStyle/>
        <a:p>
          <a:pPr rtl="1"/>
          <a:endParaRPr lang="he-IL" sz="1800"/>
        </a:p>
      </dgm:t>
    </dgm:pt>
    <dgm:pt modelId="{0C867136-518B-4A1B-A837-83B35AC5DE90}">
      <dgm:prSet custT="1"/>
      <dgm:spPr/>
      <dgm:t>
        <a:bodyPr/>
        <a:lstStyle/>
        <a:p>
          <a:pPr rtl="0"/>
          <a:r>
            <a:rPr lang="en-US" sz="1000" dirty="0"/>
            <a:t>Overflowing results in system crash</a:t>
          </a:r>
          <a:endParaRPr lang="he-IL" sz="1000" dirty="0"/>
        </a:p>
      </dgm:t>
    </dgm:pt>
    <dgm:pt modelId="{C529660B-9297-45AD-B1D7-BD0164AFA5D3}" type="parTrans" cxnId="{906973EF-7A34-46A1-87DF-4F4016EC5BA8}">
      <dgm:prSet/>
      <dgm:spPr/>
      <dgm:t>
        <a:bodyPr/>
        <a:lstStyle/>
        <a:p>
          <a:pPr rtl="1"/>
          <a:endParaRPr lang="he-IL" sz="1800"/>
        </a:p>
      </dgm:t>
    </dgm:pt>
    <dgm:pt modelId="{813E2A2A-324C-404F-86E3-A7D8CB50079A}" type="sibTrans" cxnId="{906973EF-7A34-46A1-87DF-4F4016EC5BA8}">
      <dgm:prSet/>
      <dgm:spPr/>
      <dgm:t>
        <a:bodyPr/>
        <a:lstStyle/>
        <a:p>
          <a:pPr rtl="1"/>
          <a:endParaRPr lang="he-IL" sz="1800"/>
        </a:p>
      </dgm:t>
    </dgm:pt>
    <dgm:pt modelId="{931FDCAE-688C-4F23-B56A-F2F63F38DBA8}">
      <dgm:prSet custT="1"/>
      <dgm:spPr/>
      <dgm:t>
        <a:bodyPr/>
        <a:lstStyle/>
        <a:p>
          <a:pPr rtl="0"/>
          <a:r>
            <a:rPr lang="en-US" sz="1000" dirty="0"/>
            <a:t>retire jobs at completion</a:t>
          </a:r>
          <a:endParaRPr lang="he-IL" sz="1000" dirty="0"/>
        </a:p>
      </dgm:t>
    </dgm:pt>
    <dgm:pt modelId="{993AB4E7-2281-4F0B-A584-D4414A7FDCDF}" type="parTrans" cxnId="{C59DD4CE-6A09-4B8E-870B-C6EBA3D7DF77}">
      <dgm:prSet/>
      <dgm:spPr/>
      <dgm:t>
        <a:bodyPr/>
        <a:lstStyle/>
        <a:p>
          <a:pPr rtl="1"/>
          <a:endParaRPr lang="he-IL" sz="1800"/>
        </a:p>
      </dgm:t>
    </dgm:pt>
    <dgm:pt modelId="{3703D97F-38E0-4EF3-98A4-6A62E5E216F1}" type="sibTrans" cxnId="{C59DD4CE-6A09-4B8E-870B-C6EBA3D7DF77}">
      <dgm:prSet/>
      <dgm:spPr/>
      <dgm:t>
        <a:bodyPr/>
        <a:lstStyle/>
        <a:p>
          <a:pPr rtl="1"/>
          <a:endParaRPr lang="he-IL" sz="1800"/>
        </a:p>
      </dgm:t>
    </dgm:pt>
    <dgm:pt modelId="{D8C475BB-0958-4F14-A6BB-DD969E1F76CE}">
      <dgm:prSet custT="1"/>
      <dgm:spPr/>
      <dgm:t>
        <a:bodyPr/>
        <a:lstStyle/>
        <a:p>
          <a:pPr rtl="0"/>
          <a:r>
            <a:rPr lang="en-US" sz="1000" dirty="0"/>
            <a:t>Arrival is modeled as Poisson Process</a:t>
          </a:r>
          <a:endParaRPr lang="he-IL" sz="1000" dirty="0"/>
        </a:p>
      </dgm:t>
    </dgm:pt>
    <dgm:pt modelId="{4A3388BB-9888-4D59-BDE3-6342F8FF89A7}" type="parTrans" cxnId="{4312F607-689A-465C-89F1-6F9A33F4D7AC}">
      <dgm:prSet/>
      <dgm:spPr/>
      <dgm:t>
        <a:bodyPr/>
        <a:lstStyle/>
        <a:p>
          <a:pPr rtl="1"/>
          <a:endParaRPr lang="he-IL" sz="1800"/>
        </a:p>
      </dgm:t>
    </dgm:pt>
    <dgm:pt modelId="{6BE58EE0-B935-4C94-8F06-DF26AB7500D5}" type="sibTrans" cxnId="{4312F607-689A-465C-89F1-6F9A33F4D7AC}">
      <dgm:prSet/>
      <dgm:spPr/>
      <dgm:t>
        <a:bodyPr/>
        <a:lstStyle/>
        <a:p>
          <a:pPr rtl="1"/>
          <a:endParaRPr lang="he-IL" sz="1800"/>
        </a:p>
      </dgm:t>
    </dgm:pt>
    <dgm:pt modelId="{6CC45E2A-7DFC-49DD-84E2-21667849B552}" type="pres">
      <dgm:prSet presAssocID="{65FE81DA-76B5-4CC3-9FFB-FC8308C74CB4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399E4E6-0106-4551-93E6-FBCB08747ABE}" type="pres">
      <dgm:prSet presAssocID="{693E472C-C563-480D-A6D1-1EA17EF4D6B7}" presName="horFlow" presStyleCnt="0"/>
      <dgm:spPr/>
    </dgm:pt>
    <dgm:pt modelId="{E0374632-CEA6-4DA3-8EE2-997C095835A6}" type="pres">
      <dgm:prSet presAssocID="{693E472C-C563-480D-A6D1-1EA17EF4D6B7}" presName="bigChev" presStyleLbl="node1" presStyleIdx="0" presStyleCnt="5"/>
      <dgm:spPr/>
    </dgm:pt>
    <dgm:pt modelId="{35C315FB-528B-44E0-BFB6-86DAAE4DBBA7}" type="pres">
      <dgm:prSet presAssocID="{B8E68EB2-012D-4B32-86E8-505426E89231}" presName="parTrans" presStyleCnt="0"/>
      <dgm:spPr/>
    </dgm:pt>
    <dgm:pt modelId="{02E5D7D2-B9C1-4E90-A3AD-CA69C93F8BA6}" type="pres">
      <dgm:prSet presAssocID="{03CB3BE7-F3ED-4C8C-B0A1-8D24DBBB6E6C}" presName="node" presStyleLbl="alignAccFollowNode1" presStyleIdx="0" presStyleCnt="8">
        <dgm:presLayoutVars>
          <dgm:bulletEnabled val="1"/>
        </dgm:presLayoutVars>
      </dgm:prSet>
      <dgm:spPr/>
    </dgm:pt>
    <dgm:pt modelId="{975A1B26-31D3-4F46-8F6B-85A0ABCC00B4}" type="pres">
      <dgm:prSet presAssocID="{B35474A1-9CE2-43FD-93A7-5062FF275272}" presName="sibTrans" presStyleCnt="0"/>
      <dgm:spPr/>
    </dgm:pt>
    <dgm:pt modelId="{4AF7D974-659C-4F3F-9DEE-F53E0C08260F}" type="pres">
      <dgm:prSet presAssocID="{D8C475BB-0958-4F14-A6BB-DD969E1F76CE}" presName="node" presStyleLbl="alignAccFollowNode1" presStyleIdx="1" presStyleCnt="8">
        <dgm:presLayoutVars>
          <dgm:bulletEnabled val="1"/>
        </dgm:presLayoutVars>
      </dgm:prSet>
      <dgm:spPr/>
    </dgm:pt>
    <dgm:pt modelId="{B4CB6785-EE4C-4BEC-A133-B72BB100FB40}" type="pres">
      <dgm:prSet presAssocID="{693E472C-C563-480D-A6D1-1EA17EF4D6B7}" presName="vSp" presStyleCnt="0"/>
      <dgm:spPr/>
    </dgm:pt>
    <dgm:pt modelId="{1439B268-9D3F-40B3-A975-A4F015F1E185}" type="pres">
      <dgm:prSet presAssocID="{A8871AE5-AFBD-4D12-9CCF-203665D34370}" presName="horFlow" presStyleCnt="0"/>
      <dgm:spPr/>
    </dgm:pt>
    <dgm:pt modelId="{88F17143-D23E-49A4-B13F-9C4746A8F26C}" type="pres">
      <dgm:prSet presAssocID="{A8871AE5-AFBD-4D12-9CCF-203665D34370}" presName="bigChev" presStyleLbl="node1" presStyleIdx="1" presStyleCnt="5"/>
      <dgm:spPr/>
    </dgm:pt>
    <dgm:pt modelId="{5307F7D9-467D-4015-B767-1D34EE3EF92F}" type="pres">
      <dgm:prSet presAssocID="{B52790E2-8D35-4E3D-BDFA-C5C032855C82}" presName="parTrans" presStyleCnt="0"/>
      <dgm:spPr/>
    </dgm:pt>
    <dgm:pt modelId="{560F8AF3-A07C-4217-9D42-A385DD6A4EEF}" type="pres">
      <dgm:prSet presAssocID="{9BD55277-BEC1-478E-BB21-1E927FC16FF7}" presName="node" presStyleLbl="alignAccFollowNode1" presStyleIdx="2" presStyleCnt="8">
        <dgm:presLayoutVars>
          <dgm:bulletEnabled val="1"/>
        </dgm:presLayoutVars>
      </dgm:prSet>
      <dgm:spPr/>
    </dgm:pt>
    <dgm:pt modelId="{7C14F315-A977-4017-B329-339F48031E5B}" type="pres">
      <dgm:prSet presAssocID="{A8871AE5-AFBD-4D12-9CCF-203665D34370}" presName="vSp" presStyleCnt="0"/>
      <dgm:spPr/>
    </dgm:pt>
    <dgm:pt modelId="{2E060C4F-6DA3-4C28-A7E9-77D8993EF955}" type="pres">
      <dgm:prSet presAssocID="{A9AF9F01-929D-44E8-BE4A-FB67A4A42591}" presName="horFlow" presStyleCnt="0"/>
      <dgm:spPr/>
    </dgm:pt>
    <dgm:pt modelId="{7FC5FCAC-F679-4BD0-B6F8-ADC6E36DAF00}" type="pres">
      <dgm:prSet presAssocID="{A9AF9F01-929D-44E8-BE4A-FB67A4A42591}" presName="bigChev" presStyleLbl="node1" presStyleIdx="2" presStyleCnt="5"/>
      <dgm:spPr/>
    </dgm:pt>
    <dgm:pt modelId="{16A5BA3A-F77B-4AD9-9CFA-F98C277F80E7}" type="pres">
      <dgm:prSet presAssocID="{CC48CB21-A7AD-4343-A1EF-2396216C2B71}" presName="parTrans" presStyleCnt="0"/>
      <dgm:spPr/>
    </dgm:pt>
    <dgm:pt modelId="{EE256264-C40B-4534-BC46-CC138CBB7187}" type="pres">
      <dgm:prSet presAssocID="{92A39873-3AFF-446B-84F2-ADAB702642CE}" presName="node" presStyleLbl="alignAccFollowNode1" presStyleIdx="3" presStyleCnt="8">
        <dgm:presLayoutVars>
          <dgm:bulletEnabled val="1"/>
        </dgm:presLayoutVars>
      </dgm:prSet>
      <dgm:spPr/>
    </dgm:pt>
    <dgm:pt modelId="{050982C1-A0AC-4F4E-A177-07F4163C40B3}" type="pres">
      <dgm:prSet presAssocID="{4C16B0DD-12E8-4043-B250-6FFC907FC1DD}" presName="sibTrans" presStyleCnt="0"/>
      <dgm:spPr/>
    </dgm:pt>
    <dgm:pt modelId="{9F1E9952-E6BE-4663-B2D1-3E5F01E919A9}" type="pres">
      <dgm:prSet presAssocID="{931FDCAE-688C-4F23-B56A-F2F63F38DBA8}" presName="node" presStyleLbl="alignAccFollowNode1" presStyleIdx="4" presStyleCnt="8">
        <dgm:presLayoutVars>
          <dgm:bulletEnabled val="1"/>
        </dgm:presLayoutVars>
      </dgm:prSet>
      <dgm:spPr/>
    </dgm:pt>
    <dgm:pt modelId="{E6D13D42-A3BB-4320-871E-C54DCA41E995}" type="pres">
      <dgm:prSet presAssocID="{A9AF9F01-929D-44E8-BE4A-FB67A4A42591}" presName="vSp" presStyleCnt="0"/>
      <dgm:spPr/>
    </dgm:pt>
    <dgm:pt modelId="{51FA3950-E188-4852-9672-A569E7CEB3B2}" type="pres">
      <dgm:prSet presAssocID="{508547FC-B6F6-4394-B146-D9287B404545}" presName="horFlow" presStyleCnt="0"/>
      <dgm:spPr/>
    </dgm:pt>
    <dgm:pt modelId="{F87E7AC3-9DBC-4866-B5B5-2AB5EF14F8A6}" type="pres">
      <dgm:prSet presAssocID="{508547FC-B6F6-4394-B146-D9287B404545}" presName="bigChev" presStyleLbl="node1" presStyleIdx="3" presStyleCnt="5"/>
      <dgm:spPr/>
    </dgm:pt>
    <dgm:pt modelId="{472E02A6-3AFD-402B-993F-CE1F2F54DA57}" type="pres">
      <dgm:prSet presAssocID="{CBEB8EB8-8132-4A7B-B549-8BDB70D8B276}" presName="parTrans" presStyleCnt="0"/>
      <dgm:spPr/>
    </dgm:pt>
    <dgm:pt modelId="{55C5CE98-D90D-4C8A-B48D-29279314AA50}" type="pres">
      <dgm:prSet presAssocID="{AAD65A68-63D5-4479-8CF9-D5435E7461EE}" presName="node" presStyleLbl="alignAccFollowNode1" presStyleIdx="5" presStyleCnt="8">
        <dgm:presLayoutVars>
          <dgm:bulletEnabled val="1"/>
        </dgm:presLayoutVars>
      </dgm:prSet>
      <dgm:spPr/>
    </dgm:pt>
    <dgm:pt modelId="{D02BCB4E-DD41-4A60-8FC9-7E0FEC5005CA}" type="pres">
      <dgm:prSet presAssocID="{7AD3C812-2A04-4D20-9453-516380497DE6}" presName="sibTrans" presStyleCnt="0"/>
      <dgm:spPr/>
    </dgm:pt>
    <dgm:pt modelId="{D5A2BB96-500D-4C80-BFFD-AFAB1270EE72}" type="pres">
      <dgm:prSet presAssocID="{0C867136-518B-4A1B-A837-83B35AC5DE90}" presName="node" presStyleLbl="alignAccFollowNode1" presStyleIdx="6" presStyleCnt="8">
        <dgm:presLayoutVars>
          <dgm:bulletEnabled val="1"/>
        </dgm:presLayoutVars>
      </dgm:prSet>
      <dgm:spPr/>
    </dgm:pt>
    <dgm:pt modelId="{CB662593-C613-4096-BB14-10312E7B77C7}" type="pres">
      <dgm:prSet presAssocID="{508547FC-B6F6-4394-B146-D9287B404545}" presName="vSp" presStyleCnt="0"/>
      <dgm:spPr/>
    </dgm:pt>
    <dgm:pt modelId="{5D3D32B4-70EF-4ECA-B899-370A3CC086D8}" type="pres">
      <dgm:prSet presAssocID="{06716603-D4B5-49BC-866A-7D47A1CC4CA4}" presName="horFlow" presStyleCnt="0"/>
      <dgm:spPr/>
    </dgm:pt>
    <dgm:pt modelId="{4310D189-A377-4A43-92D9-F5FA49227423}" type="pres">
      <dgm:prSet presAssocID="{06716603-D4B5-49BC-866A-7D47A1CC4CA4}" presName="bigChev" presStyleLbl="node1" presStyleIdx="4" presStyleCnt="5"/>
      <dgm:spPr/>
    </dgm:pt>
    <dgm:pt modelId="{D1CCBF27-CD16-47A2-BB97-2894D90F3DB2}" type="pres">
      <dgm:prSet presAssocID="{041669F0-A3B3-44B5-83DC-CC24A338B837}" presName="parTrans" presStyleCnt="0"/>
      <dgm:spPr/>
    </dgm:pt>
    <dgm:pt modelId="{BA23B4EA-730E-47DE-87A4-1153B17E2A8E}" type="pres">
      <dgm:prSet presAssocID="{7AB3D261-1497-4754-8311-27AD0DB472DE}" presName="node" presStyleLbl="alignAccFollowNode1" presStyleIdx="7" presStyleCnt="8">
        <dgm:presLayoutVars>
          <dgm:bulletEnabled val="1"/>
        </dgm:presLayoutVars>
      </dgm:prSet>
      <dgm:spPr/>
    </dgm:pt>
  </dgm:ptLst>
  <dgm:cxnLst>
    <dgm:cxn modelId="{4312F607-689A-465C-89F1-6F9A33F4D7AC}" srcId="{693E472C-C563-480D-A6D1-1EA17EF4D6B7}" destId="{D8C475BB-0958-4F14-A6BB-DD969E1F76CE}" srcOrd="1" destOrd="0" parTransId="{4A3388BB-9888-4D59-BDE3-6342F8FF89A7}" sibTransId="{6BE58EE0-B935-4C94-8F06-DF26AB7500D5}"/>
    <dgm:cxn modelId="{F1231E09-61DA-4758-95AE-6AD3DD1685EF}" type="presOf" srcId="{0C867136-518B-4A1B-A837-83B35AC5DE90}" destId="{D5A2BB96-500D-4C80-BFFD-AFAB1270EE72}" srcOrd="0" destOrd="0" presId="urn:microsoft.com/office/officeart/2005/8/layout/lProcess3"/>
    <dgm:cxn modelId="{4E13650A-2FD6-4DBA-AF91-724E3273C86E}" type="presOf" srcId="{508547FC-B6F6-4394-B146-D9287B404545}" destId="{F87E7AC3-9DBC-4866-B5B5-2AB5EF14F8A6}" srcOrd="0" destOrd="0" presId="urn:microsoft.com/office/officeart/2005/8/layout/lProcess3"/>
    <dgm:cxn modelId="{8C09430C-B4F0-41AD-BEBD-5DD77F99B60A}" type="presOf" srcId="{D8C475BB-0958-4F14-A6BB-DD969E1F76CE}" destId="{4AF7D974-659C-4F3F-9DEE-F53E0C08260F}" srcOrd="0" destOrd="0" presId="urn:microsoft.com/office/officeart/2005/8/layout/lProcess3"/>
    <dgm:cxn modelId="{B95BA513-2BE8-4C9C-8B44-F0825746E7B8}" type="presOf" srcId="{A9AF9F01-929D-44E8-BE4A-FB67A4A42591}" destId="{7FC5FCAC-F679-4BD0-B6F8-ADC6E36DAF00}" srcOrd="0" destOrd="0" presId="urn:microsoft.com/office/officeart/2005/8/layout/lProcess3"/>
    <dgm:cxn modelId="{06353619-B024-4048-A09A-CA4D81DE9E9E}" srcId="{65FE81DA-76B5-4CC3-9FFB-FC8308C74CB4}" destId="{06716603-D4B5-49BC-866A-7D47A1CC4CA4}" srcOrd="4" destOrd="0" parTransId="{04446DBA-24EE-475E-AB68-7AEA266E87B6}" sibTransId="{B8DC88EB-D13D-435A-A605-4E2DF3692BEC}"/>
    <dgm:cxn modelId="{DC78E61A-23CC-432F-9C3D-0BDC9A289FA4}" type="presOf" srcId="{A8871AE5-AFBD-4D12-9CCF-203665D34370}" destId="{88F17143-D23E-49A4-B13F-9C4746A8F26C}" srcOrd="0" destOrd="0" presId="urn:microsoft.com/office/officeart/2005/8/layout/lProcess3"/>
    <dgm:cxn modelId="{4A927861-4913-40CE-A367-796680AECB53}" type="presOf" srcId="{7AB3D261-1497-4754-8311-27AD0DB472DE}" destId="{BA23B4EA-730E-47DE-87A4-1153B17E2A8E}" srcOrd="0" destOrd="0" presId="urn:microsoft.com/office/officeart/2005/8/layout/lProcess3"/>
    <dgm:cxn modelId="{9F0C7A4D-6ACC-4D59-B8D0-CF5500D9F08B}" srcId="{A8871AE5-AFBD-4D12-9CCF-203665D34370}" destId="{9BD55277-BEC1-478E-BB21-1E927FC16FF7}" srcOrd="0" destOrd="0" parTransId="{B52790E2-8D35-4E3D-BDFA-C5C032855C82}" sibTransId="{3557BF64-89F6-4D00-B043-25A5B6B950B3}"/>
    <dgm:cxn modelId="{B5F3AD52-F766-4534-8907-C9C497EC4518}" srcId="{A9AF9F01-929D-44E8-BE4A-FB67A4A42591}" destId="{92A39873-3AFF-446B-84F2-ADAB702642CE}" srcOrd="0" destOrd="0" parTransId="{CC48CB21-A7AD-4343-A1EF-2396216C2B71}" sibTransId="{4C16B0DD-12E8-4043-B250-6FFC907FC1DD}"/>
    <dgm:cxn modelId="{3125FC52-9841-4827-8829-9F8D3166C0DA}" type="presOf" srcId="{92A39873-3AFF-446B-84F2-ADAB702642CE}" destId="{EE256264-C40B-4534-BC46-CC138CBB7187}" srcOrd="0" destOrd="0" presId="urn:microsoft.com/office/officeart/2005/8/layout/lProcess3"/>
    <dgm:cxn modelId="{5BE9C953-EFCC-40B8-87FD-30B446A2E7BE}" type="presOf" srcId="{03CB3BE7-F3ED-4C8C-B0A1-8D24DBBB6E6C}" destId="{02E5D7D2-B9C1-4E90-A3AD-CA69C93F8BA6}" srcOrd="0" destOrd="0" presId="urn:microsoft.com/office/officeart/2005/8/layout/lProcess3"/>
    <dgm:cxn modelId="{8F048B99-150A-4A00-BE0F-5444A19B695A}" srcId="{65FE81DA-76B5-4CC3-9FFB-FC8308C74CB4}" destId="{A9AF9F01-929D-44E8-BE4A-FB67A4A42591}" srcOrd="2" destOrd="0" parTransId="{A5C4C9CB-46F8-47A3-847E-A5F4E5048A16}" sibTransId="{C8EEF972-68E9-4FA9-9AC3-A5DE4A03EA5F}"/>
    <dgm:cxn modelId="{D87FADA2-D71C-4E14-BFBD-75D393C8C86C}" type="presOf" srcId="{65FE81DA-76B5-4CC3-9FFB-FC8308C74CB4}" destId="{6CC45E2A-7DFC-49DD-84E2-21667849B552}" srcOrd="0" destOrd="0" presId="urn:microsoft.com/office/officeart/2005/8/layout/lProcess3"/>
    <dgm:cxn modelId="{6099F7A5-7BFD-4069-A85A-2A231D956175}" type="presOf" srcId="{931FDCAE-688C-4F23-B56A-F2F63F38DBA8}" destId="{9F1E9952-E6BE-4663-B2D1-3E5F01E919A9}" srcOrd="0" destOrd="0" presId="urn:microsoft.com/office/officeart/2005/8/layout/lProcess3"/>
    <dgm:cxn modelId="{75142DB4-68FF-4119-A275-2F6B148174CE}" srcId="{508547FC-B6F6-4394-B146-D9287B404545}" destId="{AAD65A68-63D5-4479-8CF9-D5435E7461EE}" srcOrd="0" destOrd="0" parTransId="{CBEB8EB8-8132-4A7B-B549-8BDB70D8B276}" sibTransId="{7AD3C812-2A04-4D20-9453-516380497DE6}"/>
    <dgm:cxn modelId="{E9ABB9B4-D3C6-43C8-92B2-30E9C11E8EC5}" type="presOf" srcId="{9BD55277-BEC1-478E-BB21-1E927FC16FF7}" destId="{560F8AF3-A07C-4217-9D42-A385DD6A4EEF}" srcOrd="0" destOrd="0" presId="urn:microsoft.com/office/officeart/2005/8/layout/lProcess3"/>
    <dgm:cxn modelId="{882C3BB6-64AD-442F-8009-76CABB70A646}" type="presOf" srcId="{06716603-D4B5-49BC-866A-7D47A1CC4CA4}" destId="{4310D189-A377-4A43-92D9-F5FA49227423}" srcOrd="0" destOrd="0" presId="urn:microsoft.com/office/officeart/2005/8/layout/lProcess3"/>
    <dgm:cxn modelId="{68328FBA-DCDE-41DC-807D-8B709FDD1308}" srcId="{65FE81DA-76B5-4CC3-9FFB-FC8308C74CB4}" destId="{508547FC-B6F6-4394-B146-D9287B404545}" srcOrd="3" destOrd="0" parTransId="{E6A272A1-0B7C-4C05-90FE-22E6D6F269E0}" sibTransId="{20384CFA-22D1-4FBA-A39B-255E23E41317}"/>
    <dgm:cxn modelId="{206FA2C7-1763-41A6-9204-27A49985A928}" srcId="{06716603-D4B5-49BC-866A-7D47A1CC4CA4}" destId="{7AB3D261-1497-4754-8311-27AD0DB472DE}" srcOrd="0" destOrd="0" parTransId="{041669F0-A3B3-44B5-83DC-CC24A338B837}" sibTransId="{5D9E88BD-12D5-4626-8A3C-39BB9F0C0026}"/>
    <dgm:cxn modelId="{C59DD4CE-6A09-4B8E-870B-C6EBA3D7DF77}" srcId="{A9AF9F01-929D-44E8-BE4A-FB67A4A42591}" destId="{931FDCAE-688C-4F23-B56A-F2F63F38DBA8}" srcOrd="1" destOrd="0" parTransId="{993AB4E7-2281-4F0B-A584-D4414A7FDCDF}" sibTransId="{3703D97F-38E0-4EF3-98A4-6A62E5E216F1}"/>
    <dgm:cxn modelId="{52144BDB-EA7E-442D-BD3B-7B9F1FD5A656}" srcId="{693E472C-C563-480D-A6D1-1EA17EF4D6B7}" destId="{03CB3BE7-F3ED-4C8C-B0A1-8D24DBBB6E6C}" srcOrd="0" destOrd="0" parTransId="{B8E68EB2-012D-4B32-86E8-505426E89231}" sibTransId="{B35474A1-9CE2-43FD-93A7-5062FF275272}"/>
    <dgm:cxn modelId="{FD6480DB-0C97-4554-9A06-56AC568C063E}" type="presOf" srcId="{AAD65A68-63D5-4479-8CF9-D5435E7461EE}" destId="{55C5CE98-D90D-4C8A-B48D-29279314AA50}" srcOrd="0" destOrd="0" presId="urn:microsoft.com/office/officeart/2005/8/layout/lProcess3"/>
    <dgm:cxn modelId="{7F76D2E4-0FCF-4B28-A997-165F1592C05A}" type="presOf" srcId="{693E472C-C563-480D-A6D1-1EA17EF4D6B7}" destId="{E0374632-CEA6-4DA3-8EE2-997C095835A6}" srcOrd="0" destOrd="0" presId="urn:microsoft.com/office/officeart/2005/8/layout/lProcess3"/>
    <dgm:cxn modelId="{906973EF-7A34-46A1-87DF-4F4016EC5BA8}" srcId="{508547FC-B6F6-4394-B146-D9287B404545}" destId="{0C867136-518B-4A1B-A837-83B35AC5DE90}" srcOrd="1" destOrd="0" parTransId="{C529660B-9297-45AD-B1D7-BD0164AFA5D3}" sibTransId="{813E2A2A-324C-404F-86E3-A7D8CB50079A}"/>
    <dgm:cxn modelId="{062F68F8-DE8F-4480-8751-F922BFE6CA5B}" srcId="{65FE81DA-76B5-4CC3-9FFB-FC8308C74CB4}" destId="{A8871AE5-AFBD-4D12-9CCF-203665D34370}" srcOrd="1" destOrd="0" parTransId="{03E551F4-1992-4954-B571-1460684B9DEB}" sibTransId="{0E122878-51EC-4858-9FD1-EC50E3DD36C3}"/>
    <dgm:cxn modelId="{C2D8C9FF-FB58-4926-BD47-12C0744CFD2E}" srcId="{65FE81DA-76B5-4CC3-9FFB-FC8308C74CB4}" destId="{693E472C-C563-480D-A6D1-1EA17EF4D6B7}" srcOrd="0" destOrd="0" parTransId="{FD23FE16-3BC2-489C-8775-6AFC076A4530}" sibTransId="{D8A83C9D-856A-4745-847E-810D16EC6AB6}"/>
    <dgm:cxn modelId="{62F90DBE-23D5-4AEE-B9DE-41BB357BFCAC}" type="presParOf" srcId="{6CC45E2A-7DFC-49DD-84E2-21667849B552}" destId="{6399E4E6-0106-4551-93E6-FBCB08747ABE}" srcOrd="0" destOrd="0" presId="urn:microsoft.com/office/officeart/2005/8/layout/lProcess3"/>
    <dgm:cxn modelId="{C0D61F7B-9BC4-47E5-B926-A1E8248D2EB3}" type="presParOf" srcId="{6399E4E6-0106-4551-93E6-FBCB08747ABE}" destId="{E0374632-CEA6-4DA3-8EE2-997C095835A6}" srcOrd="0" destOrd="0" presId="urn:microsoft.com/office/officeart/2005/8/layout/lProcess3"/>
    <dgm:cxn modelId="{8904C914-3D6D-476D-97CE-CA2980A10C2F}" type="presParOf" srcId="{6399E4E6-0106-4551-93E6-FBCB08747ABE}" destId="{35C315FB-528B-44E0-BFB6-86DAAE4DBBA7}" srcOrd="1" destOrd="0" presId="urn:microsoft.com/office/officeart/2005/8/layout/lProcess3"/>
    <dgm:cxn modelId="{1E5494D6-BA55-4FA0-A044-58A81A004F9A}" type="presParOf" srcId="{6399E4E6-0106-4551-93E6-FBCB08747ABE}" destId="{02E5D7D2-B9C1-4E90-A3AD-CA69C93F8BA6}" srcOrd="2" destOrd="0" presId="urn:microsoft.com/office/officeart/2005/8/layout/lProcess3"/>
    <dgm:cxn modelId="{696E0051-E801-41AD-AC6B-B7BC6F5D5829}" type="presParOf" srcId="{6399E4E6-0106-4551-93E6-FBCB08747ABE}" destId="{975A1B26-31D3-4F46-8F6B-85A0ABCC00B4}" srcOrd="3" destOrd="0" presId="urn:microsoft.com/office/officeart/2005/8/layout/lProcess3"/>
    <dgm:cxn modelId="{9BA1BC69-2D9B-4ADA-A152-816D4F84F5F8}" type="presParOf" srcId="{6399E4E6-0106-4551-93E6-FBCB08747ABE}" destId="{4AF7D974-659C-4F3F-9DEE-F53E0C08260F}" srcOrd="4" destOrd="0" presId="urn:microsoft.com/office/officeart/2005/8/layout/lProcess3"/>
    <dgm:cxn modelId="{6E67CE75-49A8-440B-9C8D-FD97CCF41146}" type="presParOf" srcId="{6CC45E2A-7DFC-49DD-84E2-21667849B552}" destId="{B4CB6785-EE4C-4BEC-A133-B72BB100FB40}" srcOrd="1" destOrd="0" presId="urn:microsoft.com/office/officeart/2005/8/layout/lProcess3"/>
    <dgm:cxn modelId="{B2250CB7-D6FF-4AFA-BB65-5600FF98B919}" type="presParOf" srcId="{6CC45E2A-7DFC-49DD-84E2-21667849B552}" destId="{1439B268-9D3F-40B3-A975-A4F015F1E185}" srcOrd="2" destOrd="0" presId="urn:microsoft.com/office/officeart/2005/8/layout/lProcess3"/>
    <dgm:cxn modelId="{715233BC-2A72-475D-8307-87404A9A0508}" type="presParOf" srcId="{1439B268-9D3F-40B3-A975-A4F015F1E185}" destId="{88F17143-D23E-49A4-B13F-9C4746A8F26C}" srcOrd="0" destOrd="0" presId="urn:microsoft.com/office/officeart/2005/8/layout/lProcess3"/>
    <dgm:cxn modelId="{7F290016-5874-4AAD-B40B-F35CD4D3BC16}" type="presParOf" srcId="{1439B268-9D3F-40B3-A975-A4F015F1E185}" destId="{5307F7D9-467D-4015-B767-1D34EE3EF92F}" srcOrd="1" destOrd="0" presId="urn:microsoft.com/office/officeart/2005/8/layout/lProcess3"/>
    <dgm:cxn modelId="{F456A34B-8485-4301-BB8D-0F3852FA30FA}" type="presParOf" srcId="{1439B268-9D3F-40B3-A975-A4F015F1E185}" destId="{560F8AF3-A07C-4217-9D42-A385DD6A4EEF}" srcOrd="2" destOrd="0" presId="urn:microsoft.com/office/officeart/2005/8/layout/lProcess3"/>
    <dgm:cxn modelId="{CBDBBD90-7C60-40DA-AC68-CB567EB9F3A1}" type="presParOf" srcId="{6CC45E2A-7DFC-49DD-84E2-21667849B552}" destId="{7C14F315-A977-4017-B329-339F48031E5B}" srcOrd="3" destOrd="0" presId="urn:microsoft.com/office/officeart/2005/8/layout/lProcess3"/>
    <dgm:cxn modelId="{C837589C-6639-42EA-B792-E57E70178B50}" type="presParOf" srcId="{6CC45E2A-7DFC-49DD-84E2-21667849B552}" destId="{2E060C4F-6DA3-4C28-A7E9-77D8993EF955}" srcOrd="4" destOrd="0" presId="urn:microsoft.com/office/officeart/2005/8/layout/lProcess3"/>
    <dgm:cxn modelId="{C3884632-2CD4-480D-A9CB-44792C9B2890}" type="presParOf" srcId="{2E060C4F-6DA3-4C28-A7E9-77D8993EF955}" destId="{7FC5FCAC-F679-4BD0-B6F8-ADC6E36DAF00}" srcOrd="0" destOrd="0" presId="urn:microsoft.com/office/officeart/2005/8/layout/lProcess3"/>
    <dgm:cxn modelId="{9D70DB00-FCFF-48C6-AFB8-056522820BD5}" type="presParOf" srcId="{2E060C4F-6DA3-4C28-A7E9-77D8993EF955}" destId="{16A5BA3A-F77B-4AD9-9CFA-F98C277F80E7}" srcOrd="1" destOrd="0" presId="urn:microsoft.com/office/officeart/2005/8/layout/lProcess3"/>
    <dgm:cxn modelId="{805599F0-2DAB-4328-9B3F-CF366448DE18}" type="presParOf" srcId="{2E060C4F-6DA3-4C28-A7E9-77D8993EF955}" destId="{EE256264-C40B-4534-BC46-CC138CBB7187}" srcOrd="2" destOrd="0" presId="urn:microsoft.com/office/officeart/2005/8/layout/lProcess3"/>
    <dgm:cxn modelId="{95A75078-4AFF-4514-A372-739E5C458182}" type="presParOf" srcId="{2E060C4F-6DA3-4C28-A7E9-77D8993EF955}" destId="{050982C1-A0AC-4F4E-A177-07F4163C40B3}" srcOrd="3" destOrd="0" presId="urn:microsoft.com/office/officeart/2005/8/layout/lProcess3"/>
    <dgm:cxn modelId="{9FB56C2C-3CB5-4B1E-867F-CE2E64432543}" type="presParOf" srcId="{2E060C4F-6DA3-4C28-A7E9-77D8993EF955}" destId="{9F1E9952-E6BE-4663-B2D1-3E5F01E919A9}" srcOrd="4" destOrd="0" presId="urn:microsoft.com/office/officeart/2005/8/layout/lProcess3"/>
    <dgm:cxn modelId="{80DFA320-74D3-4A9C-8B15-BB462CAD945E}" type="presParOf" srcId="{6CC45E2A-7DFC-49DD-84E2-21667849B552}" destId="{E6D13D42-A3BB-4320-871E-C54DCA41E995}" srcOrd="5" destOrd="0" presId="urn:microsoft.com/office/officeart/2005/8/layout/lProcess3"/>
    <dgm:cxn modelId="{2459EBEE-6D7D-4F1B-A521-E251CE87E925}" type="presParOf" srcId="{6CC45E2A-7DFC-49DD-84E2-21667849B552}" destId="{51FA3950-E188-4852-9672-A569E7CEB3B2}" srcOrd="6" destOrd="0" presId="urn:microsoft.com/office/officeart/2005/8/layout/lProcess3"/>
    <dgm:cxn modelId="{C12F6386-7620-4E5C-80D9-6880F99070B9}" type="presParOf" srcId="{51FA3950-E188-4852-9672-A569E7CEB3B2}" destId="{F87E7AC3-9DBC-4866-B5B5-2AB5EF14F8A6}" srcOrd="0" destOrd="0" presId="urn:microsoft.com/office/officeart/2005/8/layout/lProcess3"/>
    <dgm:cxn modelId="{28E1DC02-C738-41A7-A96F-CD9FFEBC53B5}" type="presParOf" srcId="{51FA3950-E188-4852-9672-A569E7CEB3B2}" destId="{472E02A6-3AFD-402B-993F-CE1F2F54DA57}" srcOrd="1" destOrd="0" presId="urn:microsoft.com/office/officeart/2005/8/layout/lProcess3"/>
    <dgm:cxn modelId="{27484A8D-885F-4927-97C3-6CF7462F9613}" type="presParOf" srcId="{51FA3950-E188-4852-9672-A569E7CEB3B2}" destId="{55C5CE98-D90D-4C8A-B48D-29279314AA50}" srcOrd="2" destOrd="0" presId="urn:microsoft.com/office/officeart/2005/8/layout/lProcess3"/>
    <dgm:cxn modelId="{9C08091B-1B57-4CBB-9E1F-19A287C2121E}" type="presParOf" srcId="{51FA3950-E188-4852-9672-A569E7CEB3B2}" destId="{D02BCB4E-DD41-4A60-8FC9-7E0FEC5005CA}" srcOrd="3" destOrd="0" presId="urn:microsoft.com/office/officeart/2005/8/layout/lProcess3"/>
    <dgm:cxn modelId="{EBAF4602-A451-4F10-AE6D-E2F2BF083D78}" type="presParOf" srcId="{51FA3950-E188-4852-9672-A569E7CEB3B2}" destId="{D5A2BB96-500D-4C80-BFFD-AFAB1270EE72}" srcOrd="4" destOrd="0" presId="urn:microsoft.com/office/officeart/2005/8/layout/lProcess3"/>
    <dgm:cxn modelId="{0F71C876-8CBB-42D0-A50A-F1776516BD78}" type="presParOf" srcId="{6CC45E2A-7DFC-49DD-84E2-21667849B552}" destId="{CB662593-C613-4096-BB14-10312E7B77C7}" srcOrd="7" destOrd="0" presId="urn:microsoft.com/office/officeart/2005/8/layout/lProcess3"/>
    <dgm:cxn modelId="{C40ABEDF-87AF-48A9-8FA7-C0E48107D5E9}" type="presParOf" srcId="{6CC45E2A-7DFC-49DD-84E2-21667849B552}" destId="{5D3D32B4-70EF-4ECA-B899-370A3CC086D8}" srcOrd="8" destOrd="0" presId="urn:microsoft.com/office/officeart/2005/8/layout/lProcess3"/>
    <dgm:cxn modelId="{73C96C28-45DD-4A00-90A6-70E58A423D82}" type="presParOf" srcId="{5D3D32B4-70EF-4ECA-B899-370A3CC086D8}" destId="{4310D189-A377-4A43-92D9-F5FA49227423}" srcOrd="0" destOrd="0" presId="urn:microsoft.com/office/officeart/2005/8/layout/lProcess3"/>
    <dgm:cxn modelId="{F9FE5273-DE73-4AA7-B227-E9AD2B38277D}" type="presParOf" srcId="{5D3D32B4-70EF-4ECA-B899-370A3CC086D8}" destId="{D1CCBF27-CD16-47A2-BB97-2894D90F3DB2}" srcOrd="1" destOrd="0" presId="urn:microsoft.com/office/officeart/2005/8/layout/lProcess3"/>
    <dgm:cxn modelId="{145A6893-393E-4521-8868-BA5FB3CA1435}" type="presParOf" srcId="{5D3D32B4-70EF-4ECA-B899-370A3CC086D8}" destId="{BA23B4EA-730E-47DE-87A4-1153B17E2A8E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0E23827-42FC-44A7-ADFB-B5EEAA6E1D84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35C7BE8E-466A-437A-A588-19D31460613B}">
      <dgm:prSet phldrT="[Text]" custT="1"/>
      <dgm:spPr/>
      <dgm:t>
        <a:bodyPr/>
        <a:lstStyle/>
        <a:p>
          <a:pPr rtl="1"/>
          <a:r>
            <a:rPr lang="en-US" sz="1000" dirty="0"/>
            <a:t>Queue</a:t>
          </a:r>
          <a:endParaRPr lang="he-IL" sz="1000" dirty="0"/>
        </a:p>
      </dgm:t>
    </dgm:pt>
    <dgm:pt modelId="{3CDBDF7F-2A32-449A-AB03-3AC902AB439F}" type="parTrans" cxnId="{D7BECF3A-2042-4E27-BB3A-5AFE938CB8D6}">
      <dgm:prSet/>
      <dgm:spPr/>
      <dgm:t>
        <a:bodyPr/>
        <a:lstStyle/>
        <a:p>
          <a:pPr rtl="1"/>
          <a:endParaRPr lang="he-IL" sz="2000"/>
        </a:p>
      </dgm:t>
    </dgm:pt>
    <dgm:pt modelId="{2F6A5373-6A1F-46F1-813F-26A528AC3E9D}" type="sibTrans" cxnId="{D7BECF3A-2042-4E27-BB3A-5AFE938CB8D6}">
      <dgm:prSet/>
      <dgm:spPr/>
      <dgm:t>
        <a:bodyPr/>
        <a:lstStyle/>
        <a:p>
          <a:pPr rtl="1"/>
          <a:endParaRPr lang="he-IL" sz="2000"/>
        </a:p>
      </dgm:t>
    </dgm:pt>
    <dgm:pt modelId="{C9D604FC-8F2E-4123-A761-3187F064B7F3}">
      <dgm:prSet phldrT="[Text]" custT="1"/>
      <dgm:spPr/>
      <dgm:t>
        <a:bodyPr/>
        <a:lstStyle/>
        <a:p>
          <a:pPr rtl="1"/>
          <a:r>
            <a:rPr lang="en-US" sz="1000" dirty="0"/>
            <a:t>Scanner</a:t>
          </a:r>
          <a:endParaRPr lang="he-IL" sz="1000" dirty="0"/>
        </a:p>
      </dgm:t>
    </dgm:pt>
    <dgm:pt modelId="{1E8D1FDA-7824-42E8-BA0D-A3CCEF0DD87B}" type="parTrans" cxnId="{9661E3B0-1570-4403-9C3D-09413A160983}">
      <dgm:prSet/>
      <dgm:spPr/>
      <dgm:t>
        <a:bodyPr/>
        <a:lstStyle/>
        <a:p>
          <a:pPr rtl="1"/>
          <a:endParaRPr lang="he-IL" sz="2000"/>
        </a:p>
      </dgm:t>
    </dgm:pt>
    <dgm:pt modelId="{8DB1DBA7-0B14-414D-869C-C658DD86CA15}" type="sibTrans" cxnId="{9661E3B0-1570-4403-9C3D-09413A160983}">
      <dgm:prSet/>
      <dgm:spPr/>
      <dgm:t>
        <a:bodyPr/>
        <a:lstStyle/>
        <a:p>
          <a:pPr rtl="1"/>
          <a:endParaRPr lang="he-IL" sz="2000"/>
        </a:p>
      </dgm:t>
    </dgm:pt>
    <dgm:pt modelId="{1B4EDC39-86F1-4C74-AAFC-9303185E7D0D}">
      <dgm:prSet phldrT="[Text]" custT="1"/>
      <dgm:spPr/>
      <dgm:t>
        <a:bodyPr/>
        <a:lstStyle/>
        <a:p>
          <a:pPr rtl="1"/>
          <a:r>
            <a:rPr lang="en-US" sz="1000" dirty="0"/>
            <a:t>Controller</a:t>
          </a:r>
          <a:endParaRPr lang="he-IL" sz="1000" dirty="0"/>
        </a:p>
      </dgm:t>
    </dgm:pt>
    <dgm:pt modelId="{87AA1BC9-8C0C-45CD-AB8D-FF3BC27E44B4}" type="parTrans" cxnId="{E5BC1835-0C92-4D27-AA74-4492248316CA}">
      <dgm:prSet/>
      <dgm:spPr/>
      <dgm:t>
        <a:bodyPr/>
        <a:lstStyle/>
        <a:p>
          <a:pPr rtl="1"/>
          <a:endParaRPr lang="he-IL" sz="2000"/>
        </a:p>
      </dgm:t>
    </dgm:pt>
    <dgm:pt modelId="{A6AA718D-95EF-4976-9AC4-E3B23388F7CA}" type="sibTrans" cxnId="{E5BC1835-0C92-4D27-AA74-4492248316CA}">
      <dgm:prSet/>
      <dgm:spPr/>
      <dgm:t>
        <a:bodyPr/>
        <a:lstStyle/>
        <a:p>
          <a:pPr rtl="1"/>
          <a:endParaRPr lang="he-IL" sz="2000"/>
        </a:p>
      </dgm:t>
    </dgm:pt>
    <dgm:pt modelId="{A38369DD-16BA-438F-819E-EA9189871F6D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pPr rtl="1"/>
          <a:r>
            <a:rPr lang="en-US" sz="1000" dirty="0"/>
            <a:t>Config</a:t>
          </a:r>
          <a:endParaRPr lang="he-IL" sz="1000" dirty="0"/>
        </a:p>
      </dgm:t>
    </dgm:pt>
    <dgm:pt modelId="{CD05A636-F9BD-4B90-AA13-5D173225CEC3}" type="parTrans" cxnId="{3B77AF30-0AB1-4B34-A716-C9A2AAC29767}">
      <dgm:prSet/>
      <dgm:spPr/>
      <dgm:t>
        <a:bodyPr/>
        <a:lstStyle/>
        <a:p>
          <a:pPr rtl="1"/>
          <a:endParaRPr lang="he-IL" sz="2000"/>
        </a:p>
      </dgm:t>
    </dgm:pt>
    <dgm:pt modelId="{9C998DFE-2535-4A31-AE58-C6AD579813F4}" type="sibTrans" cxnId="{3B77AF30-0AB1-4B34-A716-C9A2AAC29767}">
      <dgm:prSet/>
      <dgm:spPr/>
      <dgm:t>
        <a:bodyPr/>
        <a:lstStyle/>
        <a:p>
          <a:pPr rtl="1"/>
          <a:endParaRPr lang="he-IL" sz="2000"/>
        </a:p>
      </dgm:t>
    </dgm:pt>
    <dgm:pt modelId="{ED5BC157-4563-44B5-AE70-EDE207CED9A0}">
      <dgm:prSet phldrT="[Text]" custT="1"/>
      <dgm:spPr/>
      <dgm:t>
        <a:bodyPr/>
        <a:lstStyle/>
        <a:p>
          <a:pPr rtl="1"/>
          <a:r>
            <a:rPr lang="en-US" sz="1000" dirty="0"/>
            <a:t>Orchestrator &amp; Catalog</a:t>
          </a:r>
          <a:endParaRPr lang="he-IL" sz="1000" dirty="0"/>
        </a:p>
      </dgm:t>
    </dgm:pt>
    <dgm:pt modelId="{DEBBD881-0E4E-47E1-8214-373D9296A6D2}" type="parTrans" cxnId="{F4516248-F445-47F6-869B-29B3DDF915D4}">
      <dgm:prSet/>
      <dgm:spPr/>
      <dgm:t>
        <a:bodyPr/>
        <a:lstStyle/>
        <a:p>
          <a:pPr rtl="1"/>
          <a:endParaRPr lang="he-IL" sz="2000"/>
        </a:p>
      </dgm:t>
    </dgm:pt>
    <dgm:pt modelId="{818B68A6-05E2-427F-ABFE-527917470BF3}" type="sibTrans" cxnId="{F4516248-F445-47F6-869B-29B3DDF915D4}">
      <dgm:prSet/>
      <dgm:spPr/>
      <dgm:t>
        <a:bodyPr/>
        <a:lstStyle/>
        <a:p>
          <a:pPr rtl="1"/>
          <a:endParaRPr lang="he-IL" sz="2000"/>
        </a:p>
      </dgm:t>
    </dgm:pt>
    <dgm:pt modelId="{72905AC9-FC51-44BC-AEE6-A3AE5420B84B}">
      <dgm:prSet phldrT="[Text]" custT="1"/>
      <dgm:spPr/>
      <dgm:t>
        <a:bodyPr/>
        <a:lstStyle/>
        <a:p>
          <a:pPr rtl="1"/>
          <a:r>
            <a:rPr lang="en-US" sz="1000" dirty="0"/>
            <a:t>Stats Collector</a:t>
          </a:r>
          <a:endParaRPr lang="he-IL" sz="1000" dirty="0"/>
        </a:p>
      </dgm:t>
    </dgm:pt>
    <dgm:pt modelId="{84DA9ED6-669E-4013-89AB-6E9AFE2F0C47}" type="parTrans" cxnId="{B6182D15-69AA-48DD-AE67-544BD53EB9CD}">
      <dgm:prSet/>
      <dgm:spPr/>
      <dgm:t>
        <a:bodyPr/>
        <a:lstStyle/>
        <a:p>
          <a:pPr rtl="1"/>
          <a:endParaRPr lang="he-IL" sz="2000"/>
        </a:p>
      </dgm:t>
    </dgm:pt>
    <dgm:pt modelId="{0585F2B1-5A68-476C-84D2-4BC630AFB1E8}" type="sibTrans" cxnId="{B6182D15-69AA-48DD-AE67-544BD53EB9CD}">
      <dgm:prSet/>
      <dgm:spPr/>
      <dgm:t>
        <a:bodyPr/>
        <a:lstStyle/>
        <a:p>
          <a:pPr rtl="1"/>
          <a:endParaRPr lang="he-IL" sz="2000"/>
        </a:p>
      </dgm:t>
    </dgm:pt>
    <dgm:pt modelId="{5C4B0861-2972-49BA-A0BE-C780787BAAC7}" type="pres">
      <dgm:prSet presAssocID="{20E23827-42FC-44A7-ADFB-B5EEAA6E1D84}" presName="Name0" presStyleCnt="0">
        <dgm:presLayoutVars>
          <dgm:dir/>
          <dgm:animLvl val="lvl"/>
          <dgm:resizeHandles val="exact"/>
        </dgm:presLayoutVars>
      </dgm:prSet>
      <dgm:spPr/>
    </dgm:pt>
    <dgm:pt modelId="{B5720182-6C69-41A1-AB36-95AE85E502A2}" type="pres">
      <dgm:prSet presAssocID="{35C7BE8E-466A-437A-A588-19D31460613B}" presName="linNode" presStyleCnt="0"/>
      <dgm:spPr/>
    </dgm:pt>
    <dgm:pt modelId="{0000D8B0-8A30-4391-BB68-C49B6C8D705B}" type="pres">
      <dgm:prSet presAssocID="{35C7BE8E-466A-437A-A588-19D31460613B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A2F513C6-690A-47D7-95A3-73F5F6BF8BD4}" type="pres">
      <dgm:prSet presAssocID="{2F6A5373-6A1F-46F1-813F-26A528AC3E9D}" presName="sp" presStyleCnt="0"/>
      <dgm:spPr/>
    </dgm:pt>
    <dgm:pt modelId="{6507FC51-03F8-4EBE-B247-B06C6E869D40}" type="pres">
      <dgm:prSet presAssocID="{C9D604FC-8F2E-4123-A761-3187F064B7F3}" presName="linNode" presStyleCnt="0"/>
      <dgm:spPr/>
    </dgm:pt>
    <dgm:pt modelId="{105A58BC-06C9-4399-B490-4217FB3E7A3F}" type="pres">
      <dgm:prSet presAssocID="{C9D604FC-8F2E-4123-A761-3187F064B7F3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6749C107-4F0B-4F90-8DCF-35171F05A7D1}" type="pres">
      <dgm:prSet presAssocID="{8DB1DBA7-0B14-414D-869C-C658DD86CA15}" presName="sp" presStyleCnt="0"/>
      <dgm:spPr/>
    </dgm:pt>
    <dgm:pt modelId="{6FB65831-410A-49E3-AC04-38560958B624}" type="pres">
      <dgm:prSet presAssocID="{ED5BC157-4563-44B5-AE70-EDE207CED9A0}" presName="linNode" presStyleCnt="0"/>
      <dgm:spPr/>
    </dgm:pt>
    <dgm:pt modelId="{A8B2FE85-E7B6-4CB8-B726-22486A7C31E7}" type="pres">
      <dgm:prSet presAssocID="{ED5BC157-4563-44B5-AE70-EDE207CED9A0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24FFE5A8-E0C4-4C8B-8B41-D7112902F8C4}" type="pres">
      <dgm:prSet presAssocID="{818B68A6-05E2-427F-ABFE-527917470BF3}" presName="sp" presStyleCnt="0"/>
      <dgm:spPr/>
    </dgm:pt>
    <dgm:pt modelId="{82E1FA45-9FED-4A5A-8C08-6E4942648B7B}" type="pres">
      <dgm:prSet presAssocID="{72905AC9-FC51-44BC-AEE6-A3AE5420B84B}" presName="linNode" presStyleCnt="0"/>
      <dgm:spPr/>
    </dgm:pt>
    <dgm:pt modelId="{B0B2D90A-A60D-44E2-906B-1C29244D3D25}" type="pres">
      <dgm:prSet presAssocID="{72905AC9-FC51-44BC-AEE6-A3AE5420B84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A8641410-96D2-4EB9-8DA4-FAD52A77D726}" type="pres">
      <dgm:prSet presAssocID="{0585F2B1-5A68-476C-84D2-4BC630AFB1E8}" presName="sp" presStyleCnt="0"/>
      <dgm:spPr/>
    </dgm:pt>
    <dgm:pt modelId="{6832DA95-4EB8-4E86-8716-30064EA361E1}" type="pres">
      <dgm:prSet presAssocID="{1B4EDC39-86F1-4C74-AAFC-9303185E7D0D}" presName="linNode" presStyleCnt="0"/>
      <dgm:spPr/>
    </dgm:pt>
    <dgm:pt modelId="{13250440-72FF-4DBC-916F-567F050E3A01}" type="pres">
      <dgm:prSet presAssocID="{1B4EDC39-86F1-4C74-AAFC-9303185E7D0D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66F6FA32-558B-4D7A-89A2-169982A0F839}" type="pres">
      <dgm:prSet presAssocID="{A6AA718D-95EF-4976-9AC4-E3B23388F7CA}" presName="sp" presStyleCnt="0"/>
      <dgm:spPr/>
    </dgm:pt>
    <dgm:pt modelId="{D587E4CA-7763-4F99-973D-8B7DC9D8B4FB}" type="pres">
      <dgm:prSet presAssocID="{A38369DD-16BA-438F-819E-EA9189871F6D}" presName="linNode" presStyleCnt="0"/>
      <dgm:spPr/>
    </dgm:pt>
    <dgm:pt modelId="{9D2EAA19-1BC4-4A21-B16C-635F92B24A0E}" type="pres">
      <dgm:prSet presAssocID="{A38369DD-16BA-438F-819E-EA9189871F6D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6F0F980D-F87F-4695-841E-E33988F1AC5E}" type="presOf" srcId="{A38369DD-16BA-438F-819E-EA9189871F6D}" destId="{9D2EAA19-1BC4-4A21-B16C-635F92B24A0E}" srcOrd="0" destOrd="0" presId="urn:microsoft.com/office/officeart/2005/8/layout/vList5"/>
    <dgm:cxn modelId="{B6182D15-69AA-48DD-AE67-544BD53EB9CD}" srcId="{20E23827-42FC-44A7-ADFB-B5EEAA6E1D84}" destId="{72905AC9-FC51-44BC-AEE6-A3AE5420B84B}" srcOrd="3" destOrd="0" parTransId="{84DA9ED6-669E-4013-89AB-6E9AFE2F0C47}" sibTransId="{0585F2B1-5A68-476C-84D2-4BC630AFB1E8}"/>
    <dgm:cxn modelId="{3B77AF30-0AB1-4B34-A716-C9A2AAC29767}" srcId="{20E23827-42FC-44A7-ADFB-B5EEAA6E1D84}" destId="{A38369DD-16BA-438F-819E-EA9189871F6D}" srcOrd="5" destOrd="0" parTransId="{CD05A636-F9BD-4B90-AA13-5D173225CEC3}" sibTransId="{9C998DFE-2535-4A31-AE58-C6AD579813F4}"/>
    <dgm:cxn modelId="{E5BC1835-0C92-4D27-AA74-4492248316CA}" srcId="{20E23827-42FC-44A7-ADFB-B5EEAA6E1D84}" destId="{1B4EDC39-86F1-4C74-AAFC-9303185E7D0D}" srcOrd="4" destOrd="0" parTransId="{87AA1BC9-8C0C-45CD-AB8D-FF3BC27E44B4}" sibTransId="{A6AA718D-95EF-4976-9AC4-E3B23388F7CA}"/>
    <dgm:cxn modelId="{D7BECF3A-2042-4E27-BB3A-5AFE938CB8D6}" srcId="{20E23827-42FC-44A7-ADFB-B5EEAA6E1D84}" destId="{35C7BE8E-466A-437A-A588-19D31460613B}" srcOrd="0" destOrd="0" parTransId="{3CDBDF7F-2A32-449A-AB03-3AC902AB439F}" sibTransId="{2F6A5373-6A1F-46F1-813F-26A528AC3E9D}"/>
    <dgm:cxn modelId="{0B3E1540-6178-4EBA-9F86-5010763335F4}" type="presOf" srcId="{72905AC9-FC51-44BC-AEE6-A3AE5420B84B}" destId="{B0B2D90A-A60D-44E2-906B-1C29244D3D25}" srcOrd="0" destOrd="0" presId="urn:microsoft.com/office/officeart/2005/8/layout/vList5"/>
    <dgm:cxn modelId="{6E6C8165-F641-4152-A27B-9360977BECBF}" type="presOf" srcId="{C9D604FC-8F2E-4123-A761-3187F064B7F3}" destId="{105A58BC-06C9-4399-B490-4217FB3E7A3F}" srcOrd="0" destOrd="0" presId="urn:microsoft.com/office/officeart/2005/8/layout/vList5"/>
    <dgm:cxn modelId="{F4516248-F445-47F6-869B-29B3DDF915D4}" srcId="{20E23827-42FC-44A7-ADFB-B5EEAA6E1D84}" destId="{ED5BC157-4563-44B5-AE70-EDE207CED9A0}" srcOrd="2" destOrd="0" parTransId="{DEBBD881-0E4E-47E1-8214-373D9296A6D2}" sibTransId="{818B68A6-05E2-427F-ABFE-527917470BF3}"/>
    <dgm:cxn modelId="{D9396A68-8A3C-4840-BB06-8DAE28889342}" type="presOf" srcId="{20E23827-42FC-44A7-ADFB-B5EEAA6E1D84}" destId="{5C4B0861-2972-49BA-A0BE-C780787BAAC7}" srcOrd="0" destOrd="0" presId="urn:microsoft.com/office/officeart/2005/8/layout/vList5"/>
    <dgm:cxn modelId="{86183B69-4F2A-496A-BD2B-C1360522182A}" type="presOf" srcId="{35C7BE8E-466A-437A-A588-19D31460613B}" destId="{0000D8B0-8A30-4391-BB68-C49B6C8D705B}" srcOrd="0" destOrd="0" presId="urn:microsoft.com/office/officeart/2005/8/layout/vList5"/>
    <dgm:cxn modelId="{38230B54-20BC-4EE1-A48E-5ED97E5ECD41}" type="presOf" srcId="{1B4EDC39-86F1-4C74-AAFC-9303185E7D0D}" destId="{13250440-72FF-4DBC-916F-567F050E3A01}" srcOrd="0" destOrd="0" presId="urn:microsoft.com/office/officeart/2005/8/layout/vList5"/>
    <dgm:cxn modelId="{9661E3B0-1570-4403-9C3D-09413A160983}" srcId="{20E23827-42FC-44A7-ADFB-B5EEAA6E1D84}" destId="{C9D604FC-8F2E-4123-A761-3187F064B7F3}" srcOrd="1" destOrd="0" parTransId="{1E8D1FDA-7824-42E8-BA0D-A3CCEF0DD87B}" sibTransId="{8DB1DBA7-0B14-414D-869C-C658DD86CA15}"/>
    <dgm:cxn modelId="{992A7DD4-3133-420E-A9A8-8F940DFB54B8}" type="presOf" srcId="{ED5BC157-4563-44B5-AE70-EDE207CED9A0}" destId="{A8B2FE85-E7B6-4CB8-B726-22486A7C31E7}" srcOrd="0" destOrd="0" presId="urn:microsoft.com/office/officeart/2005/8/layout/vList5"/>
    <dgm:cxn modelId="{2B43F22F-F5C4-4AC7-A77C-012F6C2F8F43}" type="presParOf" srcId="{5C4B0861-2972-49BA-A0BE-C780787BAAC7}" destId="{B5720182-6C69-41A1-AB36-95AE85E502A2}" srcOrd="0" destOrd="0" presId="urn:microsoft.com/office/officeart/2005/8/layout/vList5"/>
    <dgm:cxn modelId="{20807CBE-E3D1-427B-BD8E-E477E69F97CC}" type="presParOf" srcId="{B5720182-6C69-41A1-AB36-95AE85E502A2}" destId="{0000D8B0-8A30-4391-BB68-C49B6C8D705B}" srcOrd="0" destOrd="0" presId="urn:microsoft.com/office/officeart/2005/8/layout/vList5"/>
    <dgm:cxn modelId="{D9264BF1-1966-4C0D-BB7A-B3AB5A533D0D}" type="presParOf" srcId="{5C4B0861-2972-49BA-A0BE-C780787BAAC7}" destId="{A2F513C6-690A-47D7-95A3-73F5F6BF8BD4}" srcOrd="1" destOrd="0" presId="urn:microsoft.com/office/officeart/2005/8/layout/vList5"/>
    <dgm:cxn modelId="{DCA9E17D-62FF-42B1-87DB-273BE2963AD4}" type="presParOf" srcId="{5C4B0861-2972-49BA-A0BE-C780787BAAC7}" destId="{6507FC51-03F8-4EBE-B247-B06C6E869D40}" srcOrd="2" destOrd="0" presId="urn:microsoft.com/office/officeart/2005/8/layout/vList5"/>
    <dgm:cxn modelId="{B586C167-649E-489E-B4F6-01A3F0089671}" type="presParOf" srcId="{6507FC51-03F8-4EBE-B247-B06C6E869D40}" destId="{105A58BC-06C9-4399-B490-4217FB3E7A3F}" srcOrd="0" destOrd="0" presId="urn:microsoft.com/office/officeart/2005/8/layout/vList5"/>
    <dgm:cxn modelId="{EA86016D-CF51-47A1-941C-811FC64921B5}" type="presParOf" srcId="{5C4B0861-2972-49BA-A0BE-C780787BAAC7}" destId="{6749C107-4F0B-4F90-8DCF-35171F05A7D1}" srcOrd="3" destOrd="0" presId="urn:microsoft.com/office/officeart/2005/8/layout/vList5"/>
    <dgm:cxn modelId="{EBD5C836-E66A-4B9F-8EAE-9DD9A3654649}" type="presParOf" srcId="{5C4B0861-2972-49BA-A0BE-C780787BAAC7}" destId="{6FB65831-410A-49E3-AC04-38560958B624}" srcOrd="4" destOrd="0" presId="urn:microsoft.com/office/officeart/2005/8/layout/vList5"/>
    <dgm:cxn modelId="{D6C6CD31-FF8E-4E26-93BC-A23DE55945B9}" type="presParOf" srcId="{6FB65831-410A-49E3-AC04-38560958B624}" destId="{A8B2FE85-E7B6-4CB8-B726-22486A7C31E7}" srcOrd="0" destOrd="0" presId="urn:microsoft.com/office/officeart/2005/8/layout/vList5"/>
    <dgm:cxn modelId="{B26A5532-532A-4A36-9FDD-0F94B1149626}" type="presParOf" srcId="{5C4B0861-2972-49BA-A0BE-C780787BAAC7}" destId="{24FFE5A8-E0C4-4C8B-8B41-D7112902F8C4}" srcOrd="5" destOrd="0" presId="urn:microsoft.com/office/officeart/2005/8/layout/vList5"/>
    <dgm:cxn modelId="{7D2B232E-4F89-4F3B-B751-C3805D840F0E}" type="presParOf" srcId="{5C4B0861-2972-49BA-A0BE-C780787BAAC7}" destId="{82E1FA45-9FED-4A5A-8C08-6E4942648B7B}" srcOrd="6" destOrd="0" presId="urn:microsoft.com/office/officeart/2005/8/layout/vList5"/>
    <dgm:cxn modelId="{C76F6C27-A79C-4F47-930A-5D1182EE846B}" type="presParOf" srcId="{82E1FA45-9FED-4A5A-8C08-6E4942648B7B}" destId="{B0B2D90A-A60D-44E2-906B-1C29244D3D25}" srcOrd="0" destOrd="0" presId="urn:microsoft.com/office/officeart/2005/8/layout/vList5"/>
    <dgm:cxn modelId="{E7235749-198D-4304-B724-BC55F9AD2823}" type="presParOf" srcId="{5C4B0861-2972-49BA-A0BE-C780787BAAC7}" destId="{A8641410-96D2-4EB9-8DA4-FAD52A77D726}" srcOrd="7" destOrd="0" presId="urn:microsoft.com/office/officeart/2005/8/layout/vList5"/>
    <dgm:cxn modelId="{BC9E016A-9934-4AE9-9210-853DAA985FEB}" type="presParOf" srcId="{5C4B0861-2972-49BA-A0BE-C780787BAAC7}" destId="{6832DA95-4EB8-4E86-8716-30064EA361E1}" srcOrd="8" destOrd="0" presId="urn:microsoft.com/office/officeart/2005/8/layout/vList5"/>
    <dgm:cxn modelId="{0485EAAE-07F8-4EBC-8432-663E4BA19905}" type="presParOf" srcId="{6832DA95-4EB8-4E86-8716-30064EA361E1}" destId="{13250440-72FF-4DBC-916F-567F050E3A01}" srcOrd="0" destOrd="0" presId="urn:microsoft.com/office/officeart/2005/8/layout/vList5"/>
    <dgm:cxn modelId="{81DD54F0-AE99-4C24-8138-39EC833D075F}" type="presParOf" srcId="{5C4B0861-2972-49BA-A0BE-C780787BAAC7}" destId="{66F6FA32-558B-4D7A-89A2-169982A0F839}" srcOrd="9" destOrd="0" presId="urn:microsoft.com/office/officeart/2005/8/layout/vList5"/>
    <dgm:cxn modelId="{7440DB7B-4061-4845-AE18-ADA5E1B0C9C2}" type="presParOf" srcId="{5C4B0861-2972-49BA-A0BE-C780787BAAC7}" destId="{D587E4CA-7763-4F99-973D-8B7DC9D8B4FB}" srcOrd="10" destOrd="0" presId="urn:microsoft.com/office/officeart/2005/8/layout/vList5"/>
    <dgm:cxn modelId="{339170DA-4220-4106-8A57-67D5A6833BCC}" type="presParOf" srcId="{D587E4CA-7763-4F99-973D-8B7DC9D8B4FB}" destId="{9D2EAA19-1BC4-4A21-B16C-635F92B24A0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0E23827-42FC-44A7-ADFB-B5EEAA6E1D84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35C7BE8E-466A-437A-A588-19D31460613B}">
      <dgm:prSet phldrT="[Text]" custT="1"/>
      <dgm:spPr/>
      <dgm:t>
        <a:bodyPr/>
        <a:lstStyle/>
        <a:p>
          <a:pPr rtl="1"/>
          <a:r>
            <a:rPr lang="en-US" sz="1000" dirty="0"/>
            <a:t>Queue</a:t>
          </a:r>
          <a:endParaRPr lang="he-IL" sz="1000" dirty="0"/>
        </a:p>
      </dgm:t>
    </dgm:pt>
    <dgm:pt modelId="{3CDBDF7F-2A32-449A-AB03-3AC902AB439F}" type="parTrans" cxnId="{D7BECF3A-2042-4E27-BB3A-5AFE938CB8D6}">
      <dgm:prSet/>
      <dgm:spPr/>
      <dgm:t>
        <a:bodyPr/>
        <a:lstStyle/>
        <a:p>
          <a:pPr rtl="1"/>
          <a:endParaRPr lang="he-IL" sz="2000"/>
        </a:p>
      </dgm:t>
    </dgm:pt>
    <dgm:pt modelId="{2F6A5373-6A1F-46F1-813F-26A528AC3E9D}" type="sibTrans" cxnId="{D7BECF3A-2042-4E27-BB3A-5AFE938CB8D6}">
      <dgm:prSet/>
      <dgm:spPr/>
      <dgm:t>
        <a:bodyPr/>
        <a:lstStyle/>
        <a:p>
          <a:pPr rtl="1"/>
          <a:endParaRPr lang="he-IL" sz="2000"/>
        </a:p>
      </dgm:t>
    </dgm:pt>
    <dgm:pt modelId="{C9D604FC-8F2E-4123-A761-3187F064B7F3}">
      <dgm:prSet phldrT="[Text]" custT="1"/>
      <dgm:spPr/>
      <dgm:t>
        <a:bodyPr/>
        <a:lstStyle/>
        <a:p>
          <a:pPr rtl="1"/>
          <a:r>
            <a:rPr lang="en-US" sz="1000" dirty="0"/>
            <a:t>Scanner</a:t>
          </a:r>
          <a:endParaRPr lang="he-IL" sz="1000" dirty="0"/>
        </a:p>
      </dgm:t>
    </dgm:pt>
    <dgm:pt modelId="{1E8D1FDA-7824-42E8-BA0D-A3CCEF0DD87B}" type="parTrans" cxnId="{9661E3B0-1570-4403-9C3D-09413A160983}">
      <dgm:prSet/>
      <dgm:spPr/>
      <dgm:t>
        <a:bodyPr/>
        <a:lstStyle/>
        <a:p>
          <a:pPr rtl="1"/>
          <a:endParaRPr lang="he-IL" sz="2000"/>
        </a:p>
      </dgm:t>
    </dgm:pt>
    <dgm:pt modelId="{8DB1DBA7-0B14-414D-869C-C658DD86CA15}" type="sibTrans" cxnId="{9661E3B0-1570-4403-9C3D-09413A160983}">
      <dgm:prSet/>
      <dgm:spPr/>
      <dgm:t>
        <a:bodyPr/>
        <a:lstStyle/>
        <a:p>
          <a:pPr rtl="1"/>
          <a:endParaRPr lang="he-IL" sz="2000"/>
        </a:p>
      </dgm:t>
    </dgm:pt>
    <dgm:pt modelId="{1B4EDC39-86F1-4C74-AAFC-9303185E7D0D}">
      <dgm:prSet phldrT="[Text]" custT="1"/>
      <dgm:spPr/>
      <dgm:t>
        <a:bodyPr/>
        <a:lstStyle/>
        <a:p>
          <a:pPr rtl="1"/>
          <a:r>
            <a:rPr lang="en-US" sz="1000" dirty="0"/>
            <a:t>Controller</a:t>
          </a:r>
          <a:endParaRPr lang="he-IL" sz="1000" dirty="0"/>
        </a:p>
      </dgm:t>
    </dgm:pt>
    <dgm:pt modelId="{87AA1BC9-8C0C-45CD-AB8D-FF3BC27E44B4}" type="parTrans" cxnId="{E5BC1835-0C92-4D27-AA74-4492248316CA}">
      <dgm:prSet/>
      <dgm:spPr/>
      <dgm:t>
        <a:bodyPr/>
        <a:lstStyle/>
        <a:p>
          <a:pPr rtl="1"/>
          <a:endParaRPr lang="he-IL" sz="2000"/>
        </a:p>
      </dgm:t>
    </dgm:pt>
    <dgm:pt modelId="{A6AA718D-95EF-4976-9AC4-E3B23388F7CA}" type="sibTrans" cxnId="{E5BC1835-0C92-4D27-AA74-4492248316CA}">
      <dgm:prSet/>
      <dgm:spPr/>
      <dgm:t>
        <a:bodyPr/>
        <a:lstStyle/>
        <a:p>
          <a:pPr rtl="1"/>
          <a:endParaRPr lang="he-IL" sz="2000"/>
        </a:p>
      </dgm:t>
    </dgm:pt>
    <dgm:pt modelId="{A38369DD-16BA-438F-819E-EA9189871F6D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pPr rtl="1"/>
          <a:r>
            <a:rPr lang="en-US" sz="1000" dirty="0"/>
            <a:t>Config</a:t>
          </a:r>
          <a:endParaRPr lang="he-IL" sz="1000" dirty="0"/>
        </a:p>
      </dgm:t>
    </dgm:pt>
    <dgm:pt modelId="{CD05A636-F9BD-4B90-AA13-5D173225CEC3}" type="parTrans" cxnId="{3B77AF30-0AB1-4B34-A716-C9A2AAC29767}">
      <dgm:prSet/>
      <dgm:spPr/>
      <dgm:t>
        <a:bodyPr/>
        <a:lstStyle/>
        <a:p>
          <a:pPr rtl="1"/>
          <a:endParaRPr lang="he-IL" sz="2000"/>
        </a:p>
      </dgm:t>
    </dgm:pt>
    <dgm:pt modelId="{9C998DFE-2535-4A31-AE58-C6AD579813F4}" type="sibTrans" cxnId="{3B77AF30-0AB1-4B34-A716-C9A2AAC29767}">
      <dgm:prSet/>
      <dgm:spPr/>
      <dgm:t>
        <a:bodyPr/>
        <a:lstStyle/>
        <a:p>
          <a:pPr rtl="1"/>
          <a:endParaRPr lang="he-IL" sz="2000"/>
        </a:p>
      </dgm:t>
    </dgm:pt>
    <dgm:pt modelId="{ED5BC157-4563-44B5-AE70-EDE207CED9A0}">
      <dgm:prSet phldrT="[Text]" custT="1"/>
      <dgm:spPr/>
      <dgm:t>
        <a:bodyPr/>
        <a:lstStyle/>
        <a:p>
          <a:pPr rtl="1"/>
          <a:r>
            <a:rPr lang="en-US" sz="1000" dirty="0"/>
            <a:t>Orchestrator &amp; Catalog</a:t>
          </a:r>
          <a:endParaRPr lang="he-IL" sz="1000" dirty="0"/>
        </a:p>
      </dgm:t>
    </dgm:pt>
    <dgm:pt modelId="{DEBBD881-0E4E-47E1-8214-373D9296A6D2}" type="parTrans" cxnId="{F4516248-F445-47F6-869B-29B3DDF915D4}">
      <dgm:prSet/>
      <dgm:spPr/>
      <dgm:t>
        <a:bodyPr/>
        <a:lstStyle/>
        <a:p>
          <a:pPr rtl="1"/>
          <a:endParaRPr lang="he-IL" sz="2000"/>
        </a:p>
      </dgm:t>
    </dgm:pt>
    <dgm:pt modelId="{818B68A6-05E2-427F-ABFE-527917470BF3}" type="sibTrans" cxnId="{F4516248-F445-47F6-869B-29B3DDF915D4}">
      <dgm:prSet/>
      <dgm:spPr/>
      <dgm:t>
        <a:bodyPr/>
        <a:lstStyle/>
        <a:p>
          <a:pPr rtl="1"/>
          <a:endParaRPr lang="he-IL" sz="2000"/>
        </a:p>
      </dgm:t>
    </dgm:pt>
    <dgm:pt modelId="{72905AC9-FC51-44BC-AEE6-A3AE5420B84B}">
      <dgm:prSet phldrT="[Text]" custT="1"/>
      <dgm:spPr/>
      <dgm:t>
        <a:bodyPr/>
        <a:lstStyle/>
        <a:p>
          <a:pPr rtl="1"/>
          <a:r>
            <a:rPr lang="en-US" sz="1000" dirty="0"/>
            <a:t>Stats Collector</a:t>
          </a:r>
          <a:endParaRPr lang="he-IL" sz="1000" dirty="0"/>
        </a:p>
      </dgm:t>
    </dgm:pt>
    <dgm:pt modelId="{84DA9ED6-669E-4013-89AB-6E9AFE2F0C47}" type="parTrans" cxnId="{B6182D15-69AA-48DD-AE67-544BD53EB9CD}">
      <dgm:prSet/>
      <dgm:spPr/>
      <dgm:t>
        <a:bodyPr/>
        <a:lstStyle/>
        <a:p>
          <a:pPr rtl="1"/>
          <a:endParaRPr lang="he-IL" sz="2000"/>
        </a:p>
      </dgm:t>
    </dgm:pt>
    <dgm:pt modelId="{0585F2B1-5A68-476C-84D2-4BC630AFB1E8}" type="sibTrans" cxnId="{B6182D15-69AA-48DD-AE67-544BD53EB9CD}">
      <dgm:prSet/>
      <dgm:spPr/>
      <dgm:t>
        <a:bodyPr/>
        <a:lstStyle/>
        <a:p>
          <a:pPr rtl="1"/>
          <a:endParaRPr lang="he-IL" sz="2000"/>
        </a:p>
      </dgm:t>
    </dgm:pt>
    <dgm:pt modelId="{5C4B0861-2972-49BA-A0BE-C780787BAAC7}" type="pres">
      <dgm:prSet presAssocID="{20E23827-42FC-44A7-ADFB-B5EEAA6E1D84}" presName="Name0" presStyleCnt="0">
        <dgm:presLayoutVars>
          <dgm:dir/>
          <dgm:animLvl val="lvl"/>
          <dgm:resizeHandles val="exact"/>
        </dgm:presLayoutVars>
      </dgm:prSet>
      <dgm:spPr/>
    </dgm:pt>
    <dgm:pt modelId="{B5720182-6C69-41A1-AB36-95AE85E502A2}" type="pres">
      <dgm:prSet presAssocID="{35C7BE8E-466A-437A-A588-19D31460613B}" presName="linNode" presStyleCnt="0"/>
      <dgm:spPr/>
    </dgm:pt>
    <dgm:pt modelId="{0000D8B0-8A30-4391-BB68-C49B6C8D705B}" type="pres">
      <dgm:prSet presAssocID="{35C7BE8E-466A-437A-A588-19D31460613B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A2F513C6-690A-47D7-95A3-73F5F6BF8BD4}" type="pres">
      <dgm:prSet presAssocID="{2F6A5373-6A1F-46F1-813F-26A528AC3E9D}" presName="sp" presStyleCnt="0"/>
      <dgm:spPr/>
    </dgm:pt>
    <dgm:pt modelId="{6507FC51-03F8-4EBE-B247-B06C6E869D40}" type="pres">
      <dgm:prSet presAssocID="{C9D604FC-8F2E-4123-A761-3187F064B7F3}" presName="linNode" presStyleCnt="0"/>
      <dgm:spPr/>
    </dgm:pt>
    <dgm:pt modelId="{105A58BC-06C9-4399-B490-4217FB3E7A3F}" type="pres">
      <dgm:prSet presAssocID="{C9D604FC-8F2E-4123-A761-3187F064B7F3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6749C107-4F0B-4F90-8DCF-35171F05A7D1}" type="pres">
      <dgm:prSet presAssocID="{8DB1DBA7-0B14-414D-869C-C658DD86CA15}" presName="sp" presStyleCnt="0"/>
      <dgm:spPr/>
    </dgm:pt>
    <dgm:pt modelId="{6FB65831-410A-49E3-AC04-38560958B624}" type="pres">
      <dgm:prSet presAssocID="{ED5BC157-4563-44B5-AE70-EDE207CED9A0}" presName="linNode" presStyleCnt="0"/>
      <dgm:spPr/>
    </dgm:pt>
    <dgm:pt modelId="{A8B2FE85-E7B6-4CB8-B726-22486A7C31E7}" type="pres">
      <dgm:prSet presAssocID="{ED5BC157-4563-44B5-AE70-EDE207CED9A0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24FFE5A8-E0C4-4C8B-8B41-D7112902F8C4}" type="pres">
      <dgm:prSet presAssocID="{818B68A6-05E2-427F-ABFE-527917470BF3}" presName="sp" presStyleCnt="0"/>
      <dgm:spPr/>
    </dgm:pt>
    <dgm:pt modelId="{82E1FA45-9FED-4A5A-8C08-6E4942648B7B}" type="pres">
      <dgm:prSet presAssocID="{72905AC9-FC51-44BC-AEE6-A3AE5420B84B}" presName="linNode" presStyleCnt="0"/>
      <dgm:spPr/>
    </dgm:pt>
    <dgm:pt modelId="{B0B2D90A-A60D-44E2-906B-1C29244D3D25}" type="pres">
      <dgm:prSet presAssocID="{72905AC9-FC51-44BC-AEE6-A3AE5420B84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A8641410-96D2-4EB9-8DA4-FAD52A77D726}" type="pres">
      <dgm:prSet presAssocID="{0585F2B1-5A68-476C-84D2-4BC630AFB1E8}" presName="sp" presStyleCnt="0"/>
      <dgm:spPr/>
    </dgm:pt>
    <dgm:pt modelId="{6832DA95-4EB8-4E86-8716-30064EA361E1}" type="pres">
      <dgm:prSet presAssocID="{1B4EDC39-86F1-4C74-AAFC-9303185E7D0D}" presName="linNode" presStyleCnt="0"/>
      <dgm:spPr/>
    </dgm:pt>
    <dgm:pt modelId="{13250440-72FF-4DBC-916F-567F050E3A01}" type="pres">
      <dgm:prSet presAssocID="{1B4EDC39-86F1-4C74-AAFC-9303185E7D0D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66F6FA32-558B-4D7A-89A2-169982A0F839}" type="pres">
      <dgm:prSet presAssocID="{A6AA718D-95EF-4976-9AC4-E3B23388F7CA}" presName="sp" presStyleCnt="0"/>
      <dgm:spPr/>
    </dgm:pt>
    <dgm:pt modelId="{D587E4CA-7763-4F99-973D-8B7DC9D8B4FB}" type="pres">
      <dgm:prSet presAssocID="{A38369DD-16BA-438F-819E-EA9189871F6D}" presName="linNode" presStyleCnt="0"/>
      <dgm:spPr/>
    </dgm:pt>
    <dgm:pt modelId="{9D2EAA19-1BC4-4A21-B16C-635F92B24A0E}" type="pres">
      <dgm:prSet presAssocID="{A38369DD-16BA-438F-819E-EA9189871F6D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6F0F980D-F87F-4695-841E-E33988F1AC5E}" type="presOf" srcId="{A38369DD-16BA-438F-819E-EA9189871F6D}" destId="{9D2EAA19-1BC4-4A21-B16C-635F92B24A0E}" srcOrd="0" destOrd="0" presId="urn:microsoft.com/office/officeart/2005/8/layout/vList5"/>
    <dgm:cxn modelId="{B6182D15-69AA-48DD-AE67-544BD53EB9CD}" srcId="{20E23827-42FC-44A7-ADFB-B5EEAA6E1D84}" destId="{72905AC9-FC51-44BC-AEE6-A3AE5420B84B}" srcOrd="3" destOrd="0" parTransId="{84DA9ED6-669E-4013-89AB-6E9AFE2F0C47}" sibTransId="{0585F2B1-5A68-476C-84D2-4BC630AFB1E8}"/>
    <dgm:cxn modelId="{3B77AF30-0AB1-4B34-A716-C9A2AAC29767}" srcId="{20E23827-42FC-44A7-ADFB-B5EEAA6E1D84}" destId="{A38369DD-16BA-438F-819E-EA9189871F6D}" srcOrd="5" destOrd="0" parTransId="{CD05A636-F9BD-4B90-AA13-5D173225CEC3}" sibTransId="{9C998DFE-2535-4A31-AE58-C6AD579813F4}"/>
    <dgm:cxn modelId="{E5BC1835-0C92-4D27-AA74-4492248316CA}" srcId="{20E23827-42FC-44A7-ADFB-B5EEAA6E1D84}" destId="{1B4EDC39-86F1-4C74-AAFC-9303185E7D0D}" srcOrd="4" destOrd="0" parTransId="{87AA1BC9-8C0C-45CD-AB8D-FF3BC27E44B4}" sibTransId="{A6AA718D-95EF-4976-9AC4-E3B23388F7CA}"/>
    <dgm:cxn modelId="{D7BECF3A-2042-4E27-BB3A-5AFE938CB8D6}" srcId="{20E23827-42FC-44A7-ADFB-B5EEAA6E1D84}" destId="{35C7BE8E-466A-437A-A588-19D31460613B}" srcOrd="0" destOrd="0" parTransId="{3CDBDF7F-2A32-449A-AB03-3AC902AB439F}" sibTransId="{2F6A5373-6A1F-46F1-813F-26A528AC3E9D}"/>
    <dgm:cxn modelId="{0B3E1540-6178-4EBA-9F86-5010763335F4}" type="presOf" srcId="{72905AC9-FC51-44BC-AEE6-A3AE5420B84B}" destId="{B0B2D90A-A60D-44E2-906B-1C29244D3D25}" srcOrd="0" destOrd="0" presId="urn:microsoft.com/office/officeart/2005/8/layout/vList5"/>
    <dgm:cxn modelId="{6E6C8165-F641-4152-A27B-9360977BECBF}" type="presOf" srcId="{C9D604FC-8F2E-4123-A761-3187F064B7F3}" destId="{105A58BC-06C9-4399-B490-4217FB3E7A3F}" srcOrd="0" destOrd="0" presId="urn:microsoft.com/office/officeart/2005/8/layout/vList5"/>
    <dgm:cxn modelId="{F4516248-F445-47F6-869B-29B3DDF915D4}" srcId="{20E23827-42FC-44A7-ADFB-B5EEAA6E1D84}" destId="{ED5BC157-4563-44B5-AE70-EDE207CED9A0}" srcOrd="2" destOrd="0" parTransId="{DEBBD881-0E4E-47E1-8214-373D9296A6D2}" sibTransId="{818B68A6-05E2-427F-ABFE-527917470BF3}"/>
    <dgm:cxn modelId="{D9396A68-8A3C-4840-BB06-8DAE28889342}" type="presOf" srcId="{20E23827-42FC-44A7-ADFB-B5EEAA6E1D84}" destId="{5C4B0861-2972-49BA-A0BE-C780787BAAC7}" srcOrd="0" destOrd="0" presId="urn:microsoft.com/office/officeart/2005/8/layout/vList5"/>
    <dgm:cxn modelId="{86183B69-4F2A-496A-BD2B-C1360522182A}" type="presOf" srcId="{35C7BE8E-466A-437A-A588-19D31460613B}" destId="{0000D8B0-8A30-4391-BB68-C49B6C8D705B}" srcOrd="0" destOrd="0" presId="urn:microsoft.com/office/officeart/2005/8/layout/vList5"/>
    <dgm:cxn modelId="{38230B54-20BC-4EE1-A48E-5ED97E5ECD41}" type="presOf" srcId="{1B4EDC39-86F1-4C74-AAFC-9303185E7D0D}" destId="{13250440-72FF-4DBC-916F-567F050E3A01}" srcOrd="0" destOrd="0" presId="urn:microsoft.com/office/officeart/2005/8/layout/vList5"/>
    <dgm:cxn modelId="{9661E3B0-1570-4403-9C3D-09413A160983}" srcId="{20E23827-42FC-44A7-ADFB-B5EEAA6E1D84}" destId="{C9D604FC-8F2E-4123-A761-3187F064B7F3}" srcOrd="1" destOrd="0" parTransId="{1E8D1FDA-7824-42E8-BA0D-A3CCEF0DD87B}" sibTransId="{8DB1DBA7-0B14-414D-869C-C658DD86CA15}"/>
    <dgm:cxn modelId="{992A7DD4-3133-420E-A9A8-8F940DFB54B8}" type="presOf" srcId="{ED5BC157-4563-44B5-AE70-EDE207CED9A0}" destId="{A8B2FE85-E7B6-4CB8-B726-22486A7C31E7}" srcOrd="0" destOrd="0" presId="urn:microsoft.com/office/officeart/2005/8/layout/vList5"/>
    <dgm:cxn modelId="{2B43F22F-F5C4-4AC7-A77C-012F6C2F8F43}" type="presParOf" srcId="{5C4B0861-2972-49BA-A0BE-C780787BAAC7}" destId="{B5720182-6C69-41A1-AB36-95AE85E502A2}" srcOrd="0" destOrd="0" presId="urn:microsoft.com/office/officeart/2005/8/layout/vList5"/>
    <dgm:cxn modelId="{20807CBE-E3D1-427B-BD8E-E477E69F97CC}" type="presParOf" srcId="{B5720182-6C69-41A1-AB36-95AE85E502A2}" destId="{0000D8B0-8A30-4391-BB68-C49B6C8D705B}" srcOrd="0" destOrd="0" presId="urn:microsoft.com/office/officeart/2005/8/layout/vList5"/>
    <dgm:cxn modelId="{D9264BF1-1966-4C0D-BB7A-B3AB5A533D0D}" type="presParOf" srcId="{5C4B0861-2972-49BA-A0BE-C780787BAAC7}" destId="{A2F513C6-690A-47D7-95A3-73F5F6BF8BD4}" srcOrd="1" destOrd="0" presId="urn:microsoft.com/office/officeart/2005/8/layout/vList5"/>
    <dgm:cxn modelId="{DCA9E17D-62FF-42B1-87DB-273BE2963AD4}" type="presParOf" srcId="{5C4B0861-2972-49BA-A0BE-C780787BAAC7}" destId="{6507FC51-03F8-4EBE-B247-B06C6E869D40}" srcOrd="2" destOrd="0" presId="urn:microsoft.com/office/officeart/2005/8/layout/vList5"/>
    <dgm:cxn modelId="{B586C167-649E-489E-B4F6-01A3F0089671}" type="presParOf" srcId="{6507FC51-03F8-4EBE-B247-B06C6E869D40}" destId="{105A58BC-06C9-4399-B490-4217FB3E7A3F}" srcOrd="0" destOrd="0" presId="urn:microsoft.com/office/officeart/2005/8/layout/vList5"/>
    <dgm:cxn modelId="{EA86016D-CF51-47A1-941C-811FC64921B5}" type="presParOf" srcId="{5C4B0861-2972-49BA-A0BE-C780787BAAC7}" destId="{6749C107-4F0B-4F90-8DCF-35171F05A7D1}" srcOrd="3" destOrd="0" presId="urn:microsoft.com/office/officeart/2005/8/layout/vList5"/>
    <dgm:cxn modelId="{EBD5C836-E66A-4B9F-8EAE-9DD9A3654649}" type="presParOf" srcId="{5C4B0861-2972-49BA-A0BE-C780787BAAC7}" destId="{6FB65831-410A-49E3-AC04-38560958B624}" srcOrd="4" destOrd="0" presId="urn:microsoft.com/office/officeart/2005/8/layout/vList5"/>
    <dgm:cxn modelId="{D6C6CD31-FF8E-4E26-93BC-A23DE55945B9}" type="presParOf" srcId="{6FB65831-410A-49E3-AC04-38560958B624}" destId="{A8B2FE85-E7B6-4CB8-B726-22486A7C31E7}" srcOrd="0" destOrd="0" presId="urn:microsoft.com/office/officeart/2005/8/layout/vList5"/>
    <dgm:cxn modelId="{B26A5532-532A-4A36-9FDD-0F94B1149626}" type="presParOf" srcId="{5C4B0861-2972-49BA-A0BE-C780787BAAC7}" destId="{24FFE5A8-E0C4-4C8B-8B41-D7112902F8C4}" srcOrd="5" destOrd="0" presId="urn:microsoft.com/office/officeart/2005/8/layout/vList5"/>
    <dgm:cxn modelId="{7D2B232E-4F89-4F3B-B751-C3805D840F0E}" type="presParOf" srcId="{5C4B0861-2972-49BA-A0BE-C780787BAAC7}" destId="{82E1FA45-9FED-4A5A-8C08-6E4942648B7B}" srcOrd="6" destOrd="0" presId="urn:microsoft.com/office/officeart/2005/8/layout/vList5"/>
    <dgm:cxn modelId="{C76F6C27-A79C-4F47-930A-5D1182EE846B}" type="presParOf" srcId="{82E1FA45-9FED-4A5A-8C08-6E4942648B7B}" destId="{B0B2D90A-A60D-44E2-906B-1C29244D3D25}" srcOrd="0" destOrd="0" presId="urn:microsoft.com/office/officeart/2005/8/layout/vList5"/>
    <dgm:cxn modelId="{E7235749-198D-4304-B724-BC55F9AD2823}" type="presParOf" srcId="{5C4B0861-2972-49BA-A0BE-C780787BAAC7}" destId="{A8641410-96D2-4EB9-8DA4-FAD52A77D726}" srcOrd="7" destOrd="0" presId="urn:microsoft.com/office/officeart/2005/8/layout/vList5"/>
    <dgm:cxn modelId="{BC9E016A-9934-4AE9-9210-853DAA985FEB}" type="presParOf" srcId="{5C4B0861-2972-49BA-A0BE-C780787BAAC7}" destId="{6832DA95-4EB8-4E86-8716-30064EA361E1}" srcOrd="8" destOrd="0" presId="urn:microsoft.com/office/officeart/2005/8/layout/vList5"/>
    <dgm:cxn modelId="{0485EAAE-07F8-4EBC-8432-663E4BA19905}" type="presParOf" srcId="{6832DA95-4EB8-4E86-8716-30064EA361E1}" destId="{13250440-72FF-4DBC-916F-567F050E3A01}" srcOrd="0" destOrd="0" presId="urn:microsoft.com/office/officeart/2005/8/layout/vList5"/>
    <dgm:cxn modelId="{81DD54F0-AE99-4C24-8138-39EC833D075F}" type="presParOf" srcId="{5C4B0861-2972-49BA-A0BE-C780787BAAC7}" destId="{66F6FA32-558B-4D7A-89A2-169982A0F839}" srcOrd="9" destOrd="0" presId="urn:microsoft.com/office/officeart/2005/8/layout/vList5"/>
    <dgm:cxn modelId="{7440DB7B-4061-4845-AE18-ADA5E1B0C9C2}" type="presParOf" srcId="{5C4B0861-2972-49BA-A0BE-C780787BAAC7}" destId="{D587E4CA-7763-4F99-973D-8B7DC9D8B4FB}" srcOrd="10" destOrd="0" presId="urn:microsoft.com/office/officeart/2005/8/layout/vList5"/>
    <dgm:cxn modelId="{339170DA-4220-4106-8A57-67D5A6833BCC}" type="presParOf" srcId="{D587E4CA-7763-4F99-973D-8B7DC9D8B4FB}" destId="{9D2EAA19-1BC4-4A21-B16C-635F92B24A0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48CE664-BB6D-4BA2-A6AD-B01243E7C740}" type="doc">
      <dgm:prSet loTypeId="urn:microsoft.com/office/officeart/2005/8/layout/balance1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924AAF26-3D8B-4724-97F2-3A27CB74C293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dirty="0"/>
            <a:t>QDTE</a:t>
          </a:r>
          <a:endParaRPr lang="he-IL" dirty="0"/>
        </a:p>
      </dgm:t>
    </dgm:pt>
    <dgm:pt modelId="{CB04E1E5-A34C-4B3F-937E-6D476021D100}" type="parTrans" cxnId="{BF0CA5DF-1FAA-4495-84BF-ACD9ABAB9F8F}">
      <dgm:prSet/>
      <dgm:spPr/>
      <dgm:t>
        <a:bodyPr/>
        <a:lstStyle/>
        <a:p>
          <a:pPr rtl="1"/>
          <a:endParaRPr lang="he-IL"/>
        </a:p>
      </dgm:t>
    </dgm:pt>
    <dgm:pt modelId="{6B7E7403-7118-48A6-9236-1521A04065AB}" type="sibTrans" cxnId="{BF0CA5DF-1FAA-4495-84BF-ACD9ABAB9F8F}">
      <dgm:prSet/>
      <dgm:spPr/>
      <dgm:t>
        <a:bodyPr/>
        <a:lstStyle/>
        <a:p>
          <a:pPr rtl="1"/>
          <a:endParaRPr lang="he-IL"/>
        </a:p>
      </dgm:t>
    </dgm:pt>
    <dgm:pt modelId="{F4C9B836-E2D4-47DF-B4E2-FC675C2EBF78}">
      <dgm:prSet phldrT="[Text]"/>
      <dgm:spPr/>
      <dgm:t>
        <a:bodyPr/>
        <a:lstStyle/>
        <a:p>
          <a:pPr rtl="1"/>
          <a:r>
            <a:rPr lang="en-US" dirty="0"/>
            <a:t>30% better latency</a:t>
          </a:r>
          <a:endParaRPr lang="he-IL" dirty="0"/>
        </a:p>
      </dgm:t>
    </dgm:pt>
    <dgm:pt modelId="{92AEDCD9-62B2-43F7-8110-6F812676F829}" type="parTrans" cxnId="{BCA56869-8EC1-4D20-9A67-CFD940CF2D5C}">
      <dgm:prSet/>
      <dgm:spPr/>
      <dgm:t>
        <a:bodyPr/>
        <a:lstStyle/>
        <a:p>
          <a:pPr rtl="1"/>
          <a:endParaRPr lang="he-IL"/>
        </a:p>
      </dgm:t>
    </dgm:pt>
    <dgm:pt modelId="{71D0897B-438D-44DD-AD94-6C5BE08372C8}" type="sibTrans" cxnId="{BCA56869-8EC1-4D20-9A67-CFD940CF2D5C}">
      <dgm:prSet/>
      <dgm:spPr/>
      <dgm:t>
        <a:bodyPr/>
        <a:lstStyle/>
        <a:p>
          <a:pPr rtl="1"/>
          <a:endParaRPr lang="he-IL"/>
        </a:p>
      </dgm:t>
    </dgm:pt>
    <dgm:pt modelId="{AAC715C5-5C54-4638-94D8-279DC15462E4}">
      <dgm:prSet phldrT="[Text]"/>
      <dgm:spPr/>
      <dgm:t>
        <a:bodyPr/>
        <a:lstStyle/>
        <a:p>
          <a:pPr rtl="1"/>
          <a:r>
            <a:rPr lang="en-US" dirty="0"/>
            <a:t>6x lower average queue length</a:t>
          </a:r>
          <a:endParaRPr lang="he-IL" dirty="0"/>
        </a:p>
      </dgm:t>
    </dgm:pt>
    <dgm:pt modelId="{17FDBB6B-151A-4DF9-A014-FAE9D8921FB5}" type="parTrans" cxnId="{E1FA9FF8-1FBF-4E87-AF9D-3A33C5BF3A8D}">
      <dgm:prSet/>
      <dgm:spPr/>
      <dgm:t>
        <a:bodyPr/>
        <a:lstStyle/>
        <a:p>
          <a:pPr rtl="1"/>
          <a:endParaRPr lang="he-IL"/>
        </a:p>
      </dgm:t>
    </dgm:pt>
    <dgm:pt modelId="{DE825CB1-3A14-4BA0-A15C-138EDD8A401D}" type="sibTrans" cxnId="{E1FA9FF8-1FBF-4E87-AF9D-3A33C5BF3A8D}">
      <dgm:prSet/>
      <dgm:spPr/>
      <dgm:t>
        <a:bodyPr/>
        <a:lstStyle/>
        <a:p>
          <a:pPr rtl="1"/>
          <a:endParaRPr lang="he-IL"/>
        </a:p>
      </dgm:t>
    </dgm:pt>
    <dgm:pt modelId="{815F4387-F543-4DFF-B6EE-DA5ACACBA8A0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dirty="0"/>
            <a:t>Linear</a:t>
          </a:r>
          <a:endParaRPr lang="he-IL" dirty="0"/>
        </a:p>
      </dgm:t>
    </dgm:pt>
    <dgm:pt modelId="{638BF33B-8257-4FC2-8599-DF73F2A6130D}" type="parTrans" cxnId="{EF9CE293-86E3-4FFD-8058-A6247037F035}">
      <dgm:prSet/>
      <dgm:spPr/>
      <dgm:t>
        <a:bodyPr/>
        <a:lstStyle/>
        <a:p>
          <a:pPr rtl="1"/>
          <a:endParaRPr lang="he-IL"/>
        </a:p>
      </dgm:t>
    </dgm:pt>
    <dgm:pt modelId="{429E550C-C08E-47F4-B56B-B332E95D3939}" type="sibTrans" cxnId="{EF9CE293-86E3-4FFD-8058-A6247037F035}">
      <dgm:prSet/>
      <dgm:spPr/>
      <dgm:t>
        <a:bodyPr/>
        <a:lstStyle/>
        <a:p>
          <a:pPr rtl="1"/>
          <a:endParaRPr lang="he-IL"/>
        </a:p>
      </dgm:t>
    </dgm:pt>
    <dgm:pt modelId="{60BA524E-8E32-40B0-BC63-799B0CFDD7B5}">
      <dgm:prSet phldrT="[Text]"/>
      <dgm:spPr/>
      <dgm:t>
        <a:bodyPr/>
        <a:lstStyle/>
        <a:p>
          <a:pPr rtl="1"/>
          <a:r>
            <a:rPr lang="en-US" dirty="0"/>
            <a:t>-10% less units</a:t>
          </a:r>
          <a:endParaRPr lang="he-IL" dirty="0"/>
        </a:p>
      </dgm:t>
    </dgm:pt>
    <dgm:pt modelId="{F0CF7000-401C-4013-B078-9E7BBF7B6A28}" type="parTrans" cxnId="{5A54A081-8A0E-43BD-AB04-6D19B50E5C88}">
      <dgm:prSet/>
      <dgm:spPr/>
      <dgm:t>
        <a:bodyPr/>
        <a:lstStyle/>
        <a:p>
          <a:pPr rtl="1"/>
          <a:endParaRPr lang="he-IL"/>
        </a:p>
      </dgm:t>
    </dgm:pt>
    <dgm:pt modelId="{961998F2-77E5-4B2E-B088-402938A0419C}" type="sibTrans" cxnId="{5A54A081-8A0E-43BD-AB04-6D19B50E5C88}">
      <dgm:prSet/>
      <dgm:spPr/>
      <dgm:t>
        <a:bodyPr/>
        <a:lstStyle/>
        <a:p>
          <a:pPr rtl="1"/>
          <a:endParaRPr lang="he-IL"/>
        </a:p>
      </dgm:t>
    </dgm:pt>
    <dgm:pt modelId="{4A090E61-BB30-4909-9D12-B9C47853B54D}">
      <dgm:prSet phldrT="[Text]"/>
      <dgm:spPr/>
      <dgm:t>
        <a:bodyPr/>
        <a:lstStyle/>
        <a:p>
          <a:pPr rtl="1"/>
          <a:r>
            <a:rPr lang="en-US" dirty="0"/>
            <a:t>4.6x less control messages</a:t>
          </a:r>
          <a:endParaRPr lang="he-IL" dirty="0"/>
        </a:p>
      </dgm:t>
    </dgm:pt>
    <dgm:pt modelId="{91425527-DAA5-4DAE-B4EE-0903384FA503}" type="parTrans" cxnId="{D6C19734-1C0E-4B58-B94C-F926F0E4EC57}">
      <dgm:prSet/>
      <dgm:spPr/>
      <dgm:t>
        <a:bodyPr/>
        <a:lstStyle/>
        <a:p>
          <a:pPr rtl="1"/>
          <a:endParaRPr lang="he-IL"/>
        </a:p>
      </dgm:t>
    </dgm:pt>
    <dgm:pt modelId="{CF58B70F-5B23-4B52-BD31-B7B6387B7869}" type="sibTrans" cxnId="{D6C19734-1C0E-4B58-B94C-F926F0E4EC57}">
      <dgm:prSet/>
      <dgm:spPr/>
      <dgm:t>
        <a:bodyPr/>
        <a:lstStyle/>
        <a:p>
          <a:pPr rtl="1"/>
          <a:endParaRPr lang="he-IL"/>
        </a:p>
      </dgm:t>
    </dgm:pt>
    <dgm:pt modelId="{365F66B9-C481-4A45-87CF-2A9A428B2778}">
      <dgm:prSet phldrT="[Text]"/>
      <dgm:spPr/>
      <dgm:t>
        <a:bodyPr/>
        <a:lstStyle/>
        <a:p>
          <a:pPr rtl="1"/>
          <a:r>
            <a:rPr lang="en-US" dirty="0"/>
            <a:t>No dropped jobs</a:t>
          </a:r>
          <a:endParaRPr lang="he-IL" dirty="0"/>
        </a:p>
      </dgm:t>
    </dgm:pt>
    <dgm:pt modelId="{5C174D23-3B61-44C2-9EB4-5A884C1F33B7}" type="parTrans" cxnId="{9AD665AB-6049-4421-85EE-5E9CF946B176}">
      <dgm:prSet/>
      <dgm:spPr/>
      <dgm:t>
        <a:bodyPr/>
        <a:lstStyle/>
        <a:p>
          <a:pPr rtl="1"/>
          <a:endParaRPr lang="he-IL"/>
        </a:p>
      </dgm:t>
    </dgm:pt>
    <dgm:pt modelId="{DAE3AE92-D894-4C67-A88E-0BDED5629A80}" type="sibTrans" cxnId="{9AD665AB-6049-4421-85EE-5E9CF946B176}">
      <dgm:prSet/>
      <dgm:spPr/>
      <dgm:t>
        <a:bodyPr/>
        <a:lstStyle/>
        <a:p>
          <a:pPr rtl="1"/>
          <a:endParaRPr lang="he-IL"/>
        </a:p>
      </dgm:t>
    </dgm:pt>
    <dgm:pt modelId="{763F0882-F9D2-4605-B38D-A2E431373C7A}">
      <dgm:prSet phldrT="[Text]"/>
      <dgm:spPr/>
      <dgm:t>
        <a:bodyPr/>
        <a:lstStyle/>
        <a:p>
          <a:pPr rtl="1"/>
          <a:r>
            <a:rPr lang="en-US" dirty="0"/>
            <a:t>-1 sec maximal latency</a:t>
          </a:r>
          <a:endParaRPr lang="he-IL" dirty="0"/>
        </a:p>
      </dgm:t>
    </dgm:pt>
    <dgm:pt modelId="{5C967529-9064-41F5-89EB-864C9B2ED64D}" type="parTrans" cxnId="{461DCA0C-F9C4-48AA-88BB-15EA79880003}">
      <dgm:prSet/>
      <dgm:spPr/>
      <dgm:t>
        <a:bodyPr/>
        <a:lstStyle/>
        <a:p>
          <a:pPr rtl="1"/>
          <a:endParaRPr lang="he-IL"/>
        </a:p>
      </dgm:t>
    </dgm:pt>
    <dgm:pt modelId="{218A7DF6-3219-4CF1-8083-8441DC241459}" type="sibTrans" cxnId="{461DCA0C-F9C4-48AA-88BB-15EA79880003}">
      <dgm:prSet/>
      <dgm:spPr/>
      <dgm:t>
        <a:bodyPr/>
        <a:lstStyle/>
        <a:p>
          <a:pPr rtl="1"/>
          <a:endParaRPr lang="he-IL"/>
        </a:p>
      </dgm:t>
    </dgm:pt>
    <dgm:pt modelId="{DEE1FC53-8C43-42FC-8CD1-942FBEE39D94}" type="pres">
      <dgm:prSet presAssocID="{B48CE664-BB6D-4BA2-A6AD-B01243E7C740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1368A62C-EC1C-4362-B0F4-94A16BC8C1A8}" type="pres">
      <dgm:prSet presAssocID="{B48CE664-BB6D-4BA2-A6AD-B01243E7C740}" presName="dummyMaxCanvas" presStyleCnt="0"/>
      <dgm:spPr/>
    </dgm:pt>
    <dgm:pt modelId="{FD88D3AA-61A3-450E-9360-A56621ACF6A2}" type="pres">
      <dgm:prSet presAssocID="{B48CE664-BB6D-4BA2-A6AD-B01243E7C740}" presName="parentComposite" presStyleCnt="0"/>
      <dgm:spPr/>
    </dgm:pt>
    <dgm:pt modelId="{200A7497-A569-4E27-9C09-63A8A2EB39E2}" type="pres">
      <dgm:prSet presAssocID="{B48CE664-BB6D-4BA2-A6AD-B01243E7C740}" presName="parent1" presStyleLbl="alignAccFollowNode1" presStyleIdx="0" presStyleCnt="4">
        <dgm:presLayoutVars>
          <dgm:chMax val="4"/>
        </dgm:presLayoutVars>
      </dgm:prSet>
      <dgm:spPr/>
    </dgm:pt>
    <dgm:pt modelId="{493D8476-EDCE-4AD6-8F01-BB31AEB10ADD}" type="pres">
      <dgm:prSet presAssocID="{B48CE664-BB6D-4BA2-A6AD-B01243E7C740}" presName="parent2" presStyleLbl="alignAccFollowNode1" presStyleIdx="1" presStyleCnt="4">
        <dgm:presLayoutVars>
          <dgm:chMax val="4"/>
        </dgm:presLayoutVars>
      </dgm:prSet>
      <dgm:spPr/>
    </dgm:pt>
    <dgm:pt modelId="{B2B5C1ED-C7FB-4533-9C57-C26DBC15E272}" type="pres">
      <dgm:prSet presAssocID="{B48CE664-BB6D-4BA2-A6AD-B01243E7C740}" presName="childrenComposite" presStyleCnt="0"/>
      <dgm:spPr/>
    </dgm:pt>
    <dgm:pt modelId="{B80AE160-54DA-4536-83F2-B4717A2E3B95}" type="pres">
      <dgm:prSet presAssocID="{B48CE664-BB6D-4BA2-A6AD-B01243E7C740}" presName="dummyMaxCanvas_ChildArea" presStyleCnt="0"/>
      <dgm:spPr/>
    </dgm:pt>
    <dgm:pt modelId="{CF3DBCD3-F439-4C82-AB48-A02BDA3C6451}" type="pres">
      <dgm:prSet presAssocID="{B48CE664-BB6D-4BA2-A6AD-B01243E7C740}" presName="fulcrum" presStyleLbl="alignAccFollowNode1" presStyleIdx="2" presStyleCnt="4"/>
      <dgm:spPr>
        <a:solidFill>
          <a:schemeClr val="accent6">
            <a:lumMod val="50000"/>
            <a:alpha val="90000"/>
          </a:schemeClr>
        </a:solidFill>
      </dgm:spPr>
    </dgm:pt>
    <dgm:pt modelId="{6E9DDBF8-DBAF-4AF0-AB11-82905AC50C7F}" type="pres">
      <dgm:prSet presAssocID="{B48CE664-BB6D-4BA2-A6AD-B01243E7C740}" presName="balance_33" presStyleLbl="alignAccFollowNode1" presStyleIdx="3" presStyleCnt="4">
        <dgm:presLayoutVars>
          <dgm:bulletEnabled val="1"/>
        </dgm:presLayoutVars>
      </dgm:prSet>
      <dgm:spPr>
        <a:solidFill>
          <a:schemeClr val="accent6">
            <a:lumMod val="50000"/>
            <a:alpha val="90000"/>
          </a:schemeClr>
        </a:solidFill>
      </dgm:spPr>
    </dgm:pt>
    <dgm:pt modelId="{75407922-3BAF-4F6B-A181-4EE81E866F46}" type="pres">
      <dgm:prSet presAssocID="{B48CE664-BB6D-4BA2-A6AD-B01243E7C740}" presName="right_33_1" presStyleLbl="node1" presStyleIdx="0" presStyleCnt="6">
        <dgm:presLayoutVars>
          <dgm:bulletEnabled val="1"/>
        </dgm:presLayoutVars>
      </dgm:prSet>
      <dgm:spPr/>
    </dgm:pt>
    <dgm:pt modelId="{C5784795-3C3D-43D0-87A3-9D45E2A550CE}" type="pres">
      <dgm:prSet presAssocID="{B48CE664-BB6D-4BA2-A6AD-B01243E7C740}" presName="right_33_2" presStyleLbl="node1" presStyleIdx="1" presStyleCnt="6">
        <dgm:presLayoutVars>
          <dgm:bulletEnabled val="1"/>
        </dgm:presLayoutVars>
      </dgm:prSet>
      <dgm:spPr/>
    </dgm:pt>
    <dgm:pt modelId="{169B27A4-44E2-4781-86CD-1EF7DDB0BCDD}" type="pres">
      <dgm:prSet presAssocID="{B48CE664-BB6D-4BA2-A6AD-B01243E7C740}" presName="right_33_3" presStyleLbl="node1" presStyleIdx="2" presStyleCnt="6">
        <dgm:presLayoutVars>
          <dgm:bulletEnabled val="1"/>
        </dgm:presLayoutVars>
      </dgm:prSet>
      <dgm:spPr/>
    </dgm:pt>
    <dgm:pt modelId="{559C8FAA-AFC6-4C7C-BD1F-742E1FDBA1A7}" type="pres">
      <dgm:prSet presAssocID="{B48CE664-BB6D-4BA2-A6AD-B01243E7C740}" presName="left_33_1" presStyleLbl="node1" presStyleIdx="3" presStyleCnt="6">
        <dgm:presLayoutVars>
          <dgm:bulletEnabled val="1"/>
        </dgm:presLayoutVars>
      </dgm:prSet>
      <dgm:spPr/>
    </dgm:pt>
    <dgm:pt modelId="{49713D0D-49E2-4ABE-928E-C4B616773E0E}" type="pres">
      <dgm:prSet presAssocID="{B48CE664-BB6D-4BA2-A6AD-B01243E7C740}" presName="left_33_2" presStyleLbl="node1" presStyleIdx="4" presStyleCnt="6">
        <dgm:presLayoutVars>
          <dgm:bulletEnabled val="1"/>
        </dgm:presLayoutVars>
      </dgm:prSet>
      <dgm:spPr/>
    </dgm:pt>
    <dgm:pt modelId="{9E166E19-8B47-4AC0-A327-833D8BED8A9E}" type="pres">
      <dgm:prSet presAssocID="{B48CE664-BB6D-4BA2-A6AD-B01243E7C740}" presName="left_33_3" presStyleLbl="node1" presStyleIdx="5" presStyleCnt="6">
        <dgm:presLayoutVars>
          <dgm:bulletEnabled val="1"/>
        </dgm:presLayoutVars>
      </dgm:prSet>
      <dgm:spPr/>
    </dgm:pt>
  </dgm:ptLst>
  <dgm:cxnLst>
    <dgm:cxn modelId="{8AD44406-EA53-4D55-A55A-6A04C51709B1}" type="presOf" srcId="{B48CE664-BB6D-4BA2-A6AD-B01243E7C740}" destId="{DEE1FC53-8C43-42FC-8CD1-942FBEE39D94}" srcOrd="0" destOrd="0" presId="urn:microsoft.com/office/officeart/2005/8/layout/balance1"/>
    <dgm:cxn modelId="{461DCA0C-F9C4-48AA-88BB-15EA79880003}" srcId="{924AAF26-3D8B-4724-97F2-3A27CB74C293}" destId="{763F0882-F9D2-4605-B38D-A2E431373C7A}" srcOrd="2" destOrd="0" parTransId="{5C967529-9064-41F5-89EB-864C9B2ED64D}" sibTransId="{218A7DF6-3219-4CF1-8083-8441DC241459}"/>
    <dgm:cxn modelId="{339F4131-322C-4F5C-8F59-925E932CD252}" type="presOf" srcId="{60BA524E-8E32-40B0-BC63-799B0CFDD7B5}" destId="{75407922-3BAF-4F6B-A181-4EE81E866F46}" srcOrd="0" destOrd="0" presId="urn:microsoft.com/office/officeart/2005/8/layout/balance1"/>
    <dgm:cxn modelId="{0709C333-791C-4F1A-9516-903E8D5849CD}" type="presOf" srcId="{4A090E61-BB30-4909-9D12-B9C47853B54D}" destId="{C5784795-3C3D-43D0-87A3-9D45E2A550CE}" srcOrd="0" destOrd="0" presId="urn:microsoft.com/office/officeart/2005/8/layout/balance1"/>
    <dgm:cxn modelId="{D6C19734-1C0E-4B58-B94C-F926F0E4EC57}" srcId="{815F4387-F543-4DFF-B6EE-DA5ACACBA8A0}" destId="{4A090E61-BB30-4909-9D12-B9C47853B54D}" srcOrd="1" destOrd="0" parTransId="{91425527-DAA5-4DAE-B4EE-0903384FA503}" sibTransId="{CF58B70F-5B23-4B52-BD31-B7B6387B7869}"/>
    <dgm:cxn modelId="{BCA56869-8EC1-4D20-9A67-CFD940CF2D5C}" srcId="{924AAF26-3D8B-4724-97F2-3A27CB74C293}" destId="{F4C9B836-E2D4-47DF-B4E2-FC675C2EBF78}" srcOrd="0" destOrd="0" parTransId="{92AEDCD9-62B2-43F7-8110-6F812676F829}" sibTransId="{71D0897B-438D-44DD-AD94-6C5BE08372C8}"/>
    <dgm:cxn modelId="{5D214D78-6279-4113-B967-0D01176B49A7}" type="presOf" srcId="{815F4387-F543-4DFF-B6EE-DA5ACACBA8A0}" destId="{493D8476-EDCE-4AD6-8F01-BB31AEB10ADD}" srcOrd="0" destOrd="0" presId="urn:microsoft.com/office/officeart/2005/8/layout/balance1"/>
    <dgm:cxn modelId="{5A54A081-8A0E-43BD-AB04-6D19B50E5C88}" srcId="{815F4387-F543-4DFF-B6EE-DA5ACACBA8A0}" destId="{60BA524E-8E32-40B0-BC63-799B0CFDD7B5}" srcOrd="0" destOrd="0" parTransId="{F0CF7000-401C-4013-B078-9E7BBF7B6A28}" sibTransId="{961998F2-77E5-4B2E-B088-402938A0419C}"/>
    <dgm:cxn modelId="{B95D2786-7C05-425B-82B6-98D2FD1DF32E}" type="presOf" srcId="{F4C9B836-E2D4-47DF-B4E2-FC675C2EBF78}" destId="{559C8FAA-AFC6-4C7C-BD1F-742E1FDBA1A7}" srcOrd="0" destOrd="0" presId="urn:microsoft.com/office/officeart/2005/8/layout/balance1"/>
    <dgm:cxn modelId="{EF9CE293-86E3-4FFD-8058-A6247037F035}" srcId="{B48CE664-BB6D-4BA2-A6AD-B01243E7C740}" destId="{815F4387-F543-4DFF-B6EE-DA5ACACBA8A0}" srcOrd="1" destOrd="0" parTransId="{638BF33B-8257-4FC2-8599-DF73F2A6130D}" sibTransId="{429E550C-C08E-47F4-B56B-B332E95D3939}"/>
    <dgm:cxn modelId="{C76F249D-5A3F-435F-99E7-006FDDAF4AC3}" type="presOf" srcId="{763F0882-F9D2-4605-B38D-A2E431373C7A}" destId="{9E166E19-8B47-4AC0-A327-833D8BED8A9E}" srcOrd="0" destOrd="0" presId="urn:microsoft.com/office/officeart/2005/8/layout/balance1"/>
    <dgm:cxn modelId="{E70C76A2-B434-4359-90BF-ED1F9BBB427E}" type="presOf" srcId="{924AAF26-3D8B-4724-97F2-3A27CB74C293}" destId="{200A7497-A569-4E27-9C09-63A8A2EB39E2}" srcOrd="0" destOrd="0" presId="urn:microsoft.com/office/officeart/2005/8/layout/balance1"/>
    <dgm:cxn modelId="{01F32CA9-B9D4-4B9D-B84C-B3CBDBB01713}" type="presOf" srcId="{365F66B9-C481-4A45-87CF-2A9A428B2778}" destId="{169B27A4-44E2-4781-86CD-1EF7DDB0BCDD}" srcOrd="0" destOrd="0" presId="urn:microsoft.com/office/officeart/2005/8/layout/balance1"/>
    <dgm:cxn modelId="{9AD665AB-6049-4421-85EE-5E9CF946B176}" srcId="{815F4387-F543-4DFF-B6EE-DA5ACACBA8A0}" destId="{365F66B9-C481-4A45-87CF-2A9A428B2778}" srcOrd="2" destOrd="0" parTransId="{5C174D23-3B61-44C2-9EB4-5A884C1F33B7}" sibTransId="{DAE3AE92-D894-4C67-A88E-0BDED5629A80}"/>
    <dgm:cxn modelId="{BF0CA5DF-1FAA-4495-84BF-ACD9ABAB9F8F}" srcId="{B48CE664-BB6D-4BA2-A6AD-B01243E7C740}" destId="{924AAF26-3D8B-4724-97F2-3A27CB74C293}" srcOrd="0" destOrd="0" parTransId="{CB04E1E5-A34C-4B3F-937E-6D476021D100}" sibTransId="{6B7E7403-7118-48A6-9236-1521A04065AB}"/>
    <dgm:cxn modelId="{E1FA9FF8-1FBF-4E87-AF9D-3A33C5BF3A8D}" srcId="{924AAF26-3D8B-4724-97F2-3A27CB74C293}" destId="{AAC715C5-5C54-4638-94D8-279DC15462E4}" srcOrd="1" destOrd="0" parTransId="{17FDBB6B-151A-4DF9-A014-FAE9D8921FB5}" sibTransId="{DE825CB1-3A14-4BA0-A15C-138EDD8A401D}"/>
    <dgm:cxn modelId="{7AF537FE-E76D-4F33-A1EC-8E7742EB02ED}" type="presOf" srcId="{AAC715C5-5C54-4638-94D8-279DC15462E4}" destId="{49713D0D-49E2-4ABE-928E-C4B616773E0E}" srcOrd="0" destOrd="0" presId="urn:microsoft.com/office/officeart/2005/8/layout/balance1"/>
    <dgm:cxn modelId="{6CFDB8B7-8EC4-43A6-B621-718AD84128B8}" type="presParOf" srcId="{DEE1FC53-8C43-42FC-8CD1-942FBEE39D94}" destId="{1368A62C-EC1C-4362-B0F4-94A16BC8C1A8}" srcOrd="0" destOrd="0" presId="urn:microsoft.com/office/officeart/2005/8/layout/balance1"/>
    <dgm:cxn modelId="{ABB057C8-72ED-443C-A940-705C0892185C}" type="presParOf" srcId="{DEE1FC53-8C43-42FC-8CD1-942FBEE39D94}" destId="{FD88D3AA-61A3-450E-9360-A56621ACF6A2}" srcOrd="1" destOrd="0" presId="urn:microsoft.com/office/officeart/2005/8/layout/balance1"/>
    <dgm:cxn modelId="{F99A497C-D6B8-40DA-9D2A-44BC33DFCE4A}" type="presParOf" srcId="{FD88D3AA-61A3-450E-9360-A56621ACF6A2}" destId="{200A7497-A569-4E27-9C09-63A8A2EB39E2}" srcOrd="0" destOrd="0" presId="urn:microsoft.com/office/officeart/2005/8/layout/balance1"/>
    <dgm:cxn modelId="{EFFE7832-9AEC-46FE-A1B3-6E7F000D8620}" type="presParOf" srcId="{FD88D3AA-61A3-450E-9360-A56621ACF6A2}" destId="{493D8476-EDCE-4AD6-8F01-BB31AEB10ADD}" srcOrd="1" destOrd="0" presId="urn:microsoft.com/office/officeart/2005/8/layout/balance1"/>
    <dgm:cxn modelId="{CAB4B947-B157-49C9-AD20-CC480C6CAD77}" type="presParOf" srcId="{DEE1FC53-8C43-42FC-8CD1-942FBEE39D94}" destId="{B2B5C1ED-C7FB-4533-9C57-C26DBC15E272}" srcOrd="2" destOrd="0" presId="urn:microsoft.com/office/officeart/2005/8/layout/balance1"/>
    <dgm:cxn modelId="{438E90BE-FC63-4F90-B8C3-4DD2F8214A67}" type="presParOf" srcId="{B2B5C1ED-C7FB-4533-9C57-C26DBC15E272}" destId="{B80AE160-54DA-4536-83F2-B4717A2E3B95}" srcOrd="0" destOrd="0" presId="urn:microsoft.com/office/officeart/2005/8/layout/balance1"/>
    <dgm:cxn modelId="{30529AB6-9A9E-4872-A309-76355CCD1CE3}" type="presParOf" srcId="{B2B5C1ED-C7FB-4533-9C57-C26DBC15E272}" destId="{CF3DBCD3-F439-4C82-AB48-A02BDA3C6451}" srcOrd="1" destOrd="0" presId="urn:microsoft.com/office/officeart/2005/8/layout/balance1"/>
    <dgm:cxn modelId="{0D00CECF-9F2B-4599-B007-FC4F267F7905}" type="presParOf" srcId="{B2B5C1ED-C7FB-4533-9C57-C26DBC15E272}" destId="{6E9DDBF8-DBAF-4AF0-AB11-82905AC50C7F}" srcOrd="2" destOrd="0" presId="urn:microsoft.com/office/officeart/2005/8/layout/balance1"/>
    <dgm:cxn modelId="{5F4823F5-8B3F-47C3-8166-30E60541D7C4}" type="presParOf" srcId="{B2B5C1ED-C7FB-4533-9C57-C26DBC15E272}" destId="{75407922-3BAF-4F6B-A181-4EE81E866F46}" srcOrd="3" destOrd="0" presId="urn:microsoft.com/office/officeart/2005/8/layout/balance1"/>
    <dgm:cxn modelId="{9A5AE152-A536-4B8C-A779-6CA4667CC476}" type="presParOf" srcId="{B2B5C1ED-C7FB-4533-9C57-C26DBC15E272}" destId="{C5784795-3C3D-43D0-87A3-9D45E2A550CE}" srcOrd="4" destOrd="0" presId="urn:microsoft.com/office/officeart/2005/8/layout/balance1"/>
    <dgm:cxn modelId="{B1E942E7-413C-4815-B2A8-51377154EF14}" type="presParOf" srcId="{B2B5C1ED-C7FB-4533-9C57-C26DBC15E272}" destId="{169B27A4-44E2-4781-86CD-1EF7DDB0BCDD}" srcOrd="5" destOrd="0" presId="urn:microsoft.com/office/officeart/2005/8/layout/balance1"/>
    <dgm:cxn modelId="{A89E8E43-1EF3-45AF-B14E-A8CB324E1D21}" type="presParOf" srcId="{B2B5C1ED-C7FB-4533-9C57-C26DBC15E272}" destId="{559C8FAA-AFC6-4C7C-BD1F-742E1FDBA1A7}" srcOrd="6" destOrd="0" presId="urn:microsoft.com/office/officeart/2005/8/layout/balance1"/>
    <dgm:cxn modelId="{3478953D-50B0-4D5A-B3DE-3EADCF7F6F0E}" type="presParOf" srcId="{B2B5C1ED-C7FB-4533-9C57-C26DBC15E272}" destId="{49713D0D-49E2-4ABE-928E-C4B616773E0E}" srcOrd="7" destOrd="0" presId="urn:microsoft.com/office/officeart/2005/8/layout/balance1"/>
    <dgm:cxn modelId="{ED1E8FDD-BE3A-4F55-A4D0-FEEB55443842}" type="presParOf" srcId="{B2B5C1ED-C7FB-4533-9C57-C26DBC15E272}" destId="{9E166E19-8B47-4AC0-A327-833D8BED8A9E}" srcOrd="8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8C407D-0FD5-422D-8CE0-0835078E6673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C3D9A1-A4D3-4838-A95D-6F446F1AF5B4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In the real-world problem, each unit costs 337$/month</a:t>
          </a:r>
        </a:p>
      </dgm:t>
    </dgm:pt>
    <dgm:pt modelId="{2747E8CF-5C59-4E6F-8E29-22225DC1C848}" type="parTrans" cxnId="{97A0D10F-5C56-4199-9D0D-40969B2C4216}">
      <dgm:prSet/>
      <dgm:spPr/>
      <dgm:t>
        <a:bodyPr/>
        <a:lstStyle/>
        <a:p>
          <a:endParaRPr lang="en-US"/>
        </a:p>
      </dgm:t>
    </dgm:pt>
    <dgm:pt modelId="{95EC56C5-1A94-4572-B30C-09C4D94CEE0B}" type="sibTrans" cxnId="{97A0D10F-5C56-4199-9D0D-40969B2C4216}">
      <dgm:prSet/>
      <dgm:spPr/>
      <dgm:t>
        <a:bodyPr/>
        <a:lstStyle/>
        <a:p>
          <a:endParaRPr lang="en-US"/>
        </a:p>
      </dgm:t>
    </dgm:pt>
    <dgm:pt modelId="{F6256334-D87E-4BA5-9FD6-9BDF57D7F6A3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Both dynamic simulations use significantly less units than static simulation (188 units)</a:t>
          </a:r>
        </a:p>
      </dgm:t>
    </dgm:pt>
    <dgm:pt modelId="{304E7709-4E9C-4951-9D7A-B18AFC9B795D}" type="parTrans" cxnId="{7DA3A2C3-0A7A-411D-8A31-01EDFFFC550C}">
      <dgm:prSet/>
      <dgm:spPr/>
      <dgm:t>
        <a:bodyPr/>
        <a:lstStyle/>
        <a:p>
          <a:endParaRPr lang="en-US"/>
        </a:p>
      </dgm:t>
    </dgm:pt>
    <dgm:pt modelId="{15354D65-756F-46BA-8DDD-0A628BB93C83}" type="sibTrans" cxnId="{7DA3A2C3-0A7A-411D-8A31-01EDFFFC550C}">
      <dgm:prSet/>
      <dgm:spPr/>
      <dgm:t>
        <a:bodyPr/>
        <a:lstStyle/>
        <a:p>
          <a:endParaRPr lang="en-US"/>
        </a:p>
      </dgm:t>
    </dgm:pt>
    <dgm:pt modelId="{88DEED73-3427-4876-B863-CCA6154D741D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Optimal linear function – 142 units on average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→</a:t>
          </a:r>
          <a:r>
            <a:rPr lang="en-US" dirty="0"/>
            <a:t> 15,502$ saved per month</a:t>
          </a:r>
        </a:p>
      </dgm:t>
    </dgm:pt>
    <dgm:pt modelId="{2C46A31C-1BF6-40DF-A673-F5FDD1BB396F}" type="parTrans" cxnId="{F8FEB8EA-E30A-4AF7-BDD1-9DF63EC542C1}">
      <dgm:prSet/>
      <dgm:spPr/>
      <dgm:t>
        <a:bodyPr/>
        <a:lstStyle/>
        <a:p>
          <a:endParaRPr lang="en-US"/>
        </a:p>
      </dgm:t>
    </dgm:pt>
    <dgm:pt modelId="{3F6F0685-A2A9-4B11-8640-CBCD43F2A487}" type="sibTrans" cxnId="{F8FEB8EA-E30A-4AF7-BDD1-9DF63EC542C1}">
      <dgm:prSet/>
      <dgm:spPr/>
      <dgm:t>
        <a:bodyPr/>
        <a:lstStyle/>
        <a:p>
          <a:endParaRPr lang="en-US"/>
        </a:p>
      </dgm:t>
    </dgm:pt>
    <dgm:pt modelId="{645E89E1-E842-4191-B45A-447A5A488909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Optimal QDTE function – 156 units on average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→</a:t>
          </a:r>
          <a:r>
            <a:rPr lang="en-US" dirty="0"/>
            <a:t> 10,784$ saved per month</a:t>
          </a:r>
        </a:p>
      </dgm:t>
    </dgm:pt>
    <dgm:pt modelId="{478F6F13-7AEB-4723-A544-4CA8C10C5201}" type="parTrans" cxnId="{3112F4D4-C1FA-4E5C-901E-B8A720D7E5C6}">
      <dgm:prSet/>
      <dgm:spPr/>
      <dgm:t>
        <a:bodyPr/>
        <a:lstStyle/>
        <a:p>
          <a:endParaRPr lang="en-US"/>
        </a:p>
      </dgm:t>
    </dgm:pt>
    <dgm:pt modelId="{54CF84B8-9EFE-4A2F-8366-4C9FCB40E4BB}" type="sibTrans" cxnId="{3112F4D4-C1FA-4E5C-901E-B8A720D7E5C6}">
      <dgm:prSet/>
      <dgm:spPr/>
      <dgm:t>
        <a:bodyPr/>
        <a:lstStyle/>
        <a:p>
          <a:endParaRPr lang="en-US"/>
        </a:p>
      </dgm:t>
    </dgm:pt>
    <dgm:pt modelId="{312B021F-20EC-40CE-B2FF-75D0C668DFC1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Focusing solely on cost reduction – linear function wins clearly</a:t>
          </a:r>
        </a:p>
      </dgm:t>
    </dgm:pt>
    <dgm:pt modelId="{ED070BE6-0B09-4BB4-8F50-9BDC798EA10E}" type="parTrans" cxnId="{6543CF89-61BD-4585-B3AE-8380A4256378}">
      <dgm:prSet/>
      <dgm:spPr/>
      <dgm:t>
        <a:bodyPr/>
        <a:lstStyle/>
        <a:p>
          <a:endParaRPr lang="en-US"/>
        </a:p>
      </dgm:t>
    </dgm:pt>
    <dgm:pt modelId="{80B43ECD-EE78-4D9F-B184-9C8ACBFFF1DC}" type="sibTrans" cxnId="{6543CF89-61BD-4585-B3AE-8380A4256378}">
      <dgm:prSet/>
      <dgm:spPr/>
      <dgm:t>
        <a:bodyPr/>
        <a:lstStyle/>
        <a:p>
          <a:endParaRPr lang="en-US"/>
        </a:p>
      </dgm:t>
    </dgm:pt>
    <dgm:pt modelId="{21376C01-C90D-482F-9F15-1E84D7FED7C1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If latency is of importance – QDTE serves as a good solution</a:t>
          </a:r>
        </a:p>
      </dgm:t>
    </dgm:pt>
    <dgm:pt modelId="{6DEFB905-5F43-4F8E-A5E3-35D3BC1D56A6}" type="parTrans" cxnId="{E2D0A172-4B85-463B-A867-DF9D50F3D60F}">
      <dgm:prSet/>
      <dgm:spPr/>
      <dgm:t>
        <a:bodyPr/>
        <a:lstStyle/>
        <a:p>
          <a:endParaRPr lang="en-US"/>
        </a:p>
      </dgm:t>
    </dgm:pt>
    <dgm:pt modelId="{25C66283-2DF6-4045-AA99-80200A4B153E}" type="sibTrans" cxnId="{E2D0A172-4B85-463B-A867-DF9D50F3D60F}">
      <dgm:prSet/>
      <dgm:spPr/>
      <dgm:t>
        <a:bodyPr/>
        <a:lstStyle/>
        <a:p>
          <a:endParaRPr lang="en-US"/>
        </a:p>
      </dgm:t>
    </dgm:pt>
    <dgm:pt modelId="{689B79FF-8232-457A-9156-74F8BDABA5C4}" type="pres">
      <dgm:prSet presAssocID="{C88C407D-0FD5-422D-8CE0-0835078E6673}" presName="root" presStyleCnt="0">
        <dgm:presLayoutVars>
          <dgm:dir/>
          <dgm:resizeHandles val="exact"/>
        </dgm:presLayoutVars>
      </dgm:prSet>
      <dgm:spPr/>
    </dgm:pt>
    <dgm:pt modelId="{71193659-AFAF-4C91-8D40-FC652879E0F3}" type="pres">
      <dgm:prSet presAssocID="{82C3D9A1-A4D3-4838-A95D-6F446F1AF5B4}" presName="compNode" presStyleCnt="0"/>
      <dgm:spPr/>
    </dgm:pt>
    <dgm:pt modelId="{8AD5B735-A4DC-4A19-AB41-8BA9F9977A17}" type="pres">
      <dgm:prSet presAssocID="{82C3D9A1-A4D3-4838-A95D-6F446F1AF5B4}" presName="bgRect" presStyleLbl="bgShp" presStyleIdx="0" presStyleCnt="6"/>
      <dgm:spPr/>
    </dgm:pt>
    <dgm:pt modelId="{A3D687F9-47FC-4BBE-AD38-964A73F3B8FC}" type="pres">
      <dgm:prSet presAssocID="{82C3D9A1-A4D3-4838-A95D-6F446F1AF5B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9EFFF553-D8BC-42FC-B070-EFF3D6CEF9BD}" type="pres">
      <dgm:prSet presAssocID="{82C3D9A1-A4D3-4838-A95D-6F446F1AF5B4}" presName="spaceRect" presStyleCnt="0"/>
      <dgm:spPr/>
    </dgm:pt>
    <dgm:pt modelId="{7E781D48-8FFD-42AC-9866-7E29ABA4401C}" type="pres">
      <dgm:prSet presAssocID="{82C3D9A1-A4D3-4838-A95D-6F446F1AF5B4}" presName="parTx" presStyleLbl="revTx" presStyleIdx="0" presStyleCnt="6">
        <dgm:presLayoutVars>
          <dgm:chMax val="0"/>
          <dgm:chPref val="0"/>
        </dgm:presLayoutVars>
      </dgm:prSet>
      <dgm:spPr/>
    </dgm:pt>
    <dgm:pt modelId="{B6AA5197-377B-470C-B8A2-354713FF0657}" type="pres">
      <dgm:prSet presAssocID="{95EC56C5-1A94-4572-B30C-09C4D94CEE0B}" presName="sibTrans" presStyleCnt="0"/>
      <dgm:spPr/>
    </dgm:pt>
    <dgm:pt modelId="{8A257BF3-11C2-4088-8DEF-9F85A6B6665C}" type="pres">
      <dgm:prSet presAssocID="{F6256334-D87E-4BA5-9FD6-9BDF57D7F6A3}" presName="compNode" presStyleCnt="0"/>
      <dgm:spPr/>
    </dgm:pt>
    <dgm:pt modelId="{2E3EE853-CD92-4676-9BBC-FEEFE23EBD10}" type="pres">
      <dgm:prSet presAssocID="{F6256334-D87E-4BA5-9FD6-9BDF57D7F6A3}" presName="bgRect" presStyleLbl="bgShp" presStyleIdx="1" presStyleCnt="6"/>
      <dgm:spPr/>
    </dgm:pt>
    <dgm:pt modelId="{674FC436-B2E1-4CD7-843D-39E33E0F3DEE}" type="pres">
      <dgm:prSet presAssocID="{F6256334-D87E-4BA5-9FD6-9BDF57D7F6A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47BFB15-AF00-4C2D-8FBB-60E09E2FE270}" type="pres">
      <dgm:prSet presAssocID="{F6256334-D87E-4BA5-9FD6-9BDF57D7F6A3}" presName="spaceRect" presStyleCnt="0"/>
      <dgm:spPr/>
    </dgm:pt>
    <dgm:pt modelId="{973A94CA-F405-4374-A49C-3D7CF7B9BF6D}" type="pres">
      <dgm:prSet presAssocID="{F6256334-D87E-4BA5-9FD6-9BDF57D7F6A3}" presName="parTx" presStyleLbl="revTx" presStyleIdx="1" presStyleCnt="6">
        <dgm:presLayoutVars>
          <dgm:chMax val="0"/>
          <dgm:chPref val="0"/>
        </dgm:presLayoutVars>
      </dgm:prSet>
      <dgm:spPr/>
    </dgm:pt>
    <dgm:pt modelId="{DFDBFF65-BDAC-4483-B0D8-C381931DD118}" type="pres">
      <dgm:prSet presAssocID="{15354D65-756F-46BA-8DDD-0A628BB93C83}" presName="sibTrans" presStyleCnt="0"/>
      <dgm:spPr/>
    </dgm:pt>
    <dgm:pt modelId="{B0C48FDB-60C5-4E43-95DE-0C8DFA59CF3A}" type="pres">
      <dgm:prSet presAssocID="{88DEED73-3427-4876-B863-CCA6154D741D}" presName="compNode" presStyleCnt="0"/>
      <dgm:spPr/>
    </dgm:pt>
    <dgm:pt modelId="{30246985-DF67-4C8A-AD46-365C1AD95E06}" type="pres">
      <dgm:prSet presAssocID="{88DEED73-3427-4876-B863-CCA6154D741D}" presName="bgRect" presStyleLbl="bgShp" presStyleIdx="2" presStyleCnt="6"/>
      <dgm:spPr/>
    </dgm:pt>
    <dgm:pt modelId="{599A82A2-AD8F-4294-8971-ED4B3D2DAEE6}" type="pres">
      <dgm:prSet presAssocID="{88DEED73-3427-4876-B863-CCA6154D741D}" presName="iconRect" presStyleLbl="node1" presStyleIdx="2" presStyleCnt="6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39D5925B-11E5-4EC1-AE5A-1A3829205FC5}" type="pres">
      <dgm:prSet presAssocID="{88DEED73-3427-4876-B863-CCA6154D741D}" presName="spaceRect" presStyleCnt="0"/>
      <dgm:spPr/>
    </dgm:pt>
    <dgm:pt modelId="{8074A73B-BBD0-4768-8C10-48AC235A2BB5}" type="pres">
      <dgm:prSet presAssocID="{88DEED73-3427-4876-B863-CCA6154D741D}" presName="parTx" presStyleLbl="revTx" presStyleIdx="2" presStyleCnt="6">
        <dgm:presLayoutVars>
          <dgm:chMax val="0"/>
          <dgm:chPref val="0"/>
        </dgm:presLayoutVars>
      </dgm:prSet>
      <dgm:spPr/>
    </dgm:pt>
    <dgm:pt modelId="{DA9DE09B-03EC-4C6C-8129-1B6878AADA11}" type="pres">
      <dgm:prSet presAssocID="{3F6F0685-A2A9-4B11-8640-CBCD43F2A487}" presName="sibTrans" presStyleCnt="0"/>
      <dgm:spPr/>
    </dgm:pt>
    <dgm:pt modelId="{0A795A47-8BF1-45C2-90A4-BED3DEB5E140}" type="pres">
      <dgm:prSet presAssocID="{645E89E1-E842-4191-B45A-447A5A488909}" presName="compNode" presStyleCnt="0"/>
      <dgm:spPr/>
    </dgm:pt>
    <dgm:pt modelId="{03396096-227D-4AA4-8480-46331487361C}" type="pres">
      <dgm:prSet presAssocID="{645E89E1-E842-4191-B45A-447A5A488909}" presName="bgRect" presStyleLbl="bgShp" presStyleIdx="3" presStyleCnt="6"/>
      <dgm:spPr/>
    </dgm:pt>
    <dgm:pt modelId="{DED437E3-8631-4E56-A9C8-42C37F2C8881}" type="pres">
      <dgm:prSet presAssocID="{645E89E1-E842-4191-B45A-447A5A48890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 outline"/>
        </a:ext>
      </dgm:extLst>
    </dgm:pt>
    <dgm:pt modelId="{5D12E576-B9CA-4832-B568-A82215F46550}" type="pres">
      <dgm:prSet presAssocID="{645E89E1-E842-4191-B45A-447A5A488909}" presName="spaceRect" presStyleCnt="0"/>
      <dgm:spPr/>
    </dgm:pt>
    <dgm:pt modelId="{C5000783-B4E8-4ACF-BFFF-01A7D32D52EB}" type="pres">
      <dgm:prSet presAssocID="{645E89E1-E842-4191-B45A-447A5A488909}" presName="parTx" presStyleLbl="revTx" presStyleIdx="3" presStyleCnt="6">
        <dgm:presLayoutVars>
          <dgm:chMax val="0"/>
          <dgm:chPref val="0"/>
        </dgm:presLayoutVars>
      </dgm:prSet>
      <dgm:spPr/>
    </dgm:pt>
    <dgm:pt modelId="{12BC9D20-F39D-426D-A038-F14163A236D3}" type="pres">
      <dgm:prSet presAssocID="{54CF84B8-9EFE-4A2F-8366-4C9FCB40E4BB}" presName="sibTrans" presStyleCnt="0"/>
      <dgm:spPr/>
    </dgm:pt>
    <dgm:pt modelId="{67263663-2B70-4B5A-A162-5833C5735973}" type="pres">
      <dgm:prSet presAssocID="{312B021F-20EC-40CE-B2FF-75D0C668DFC1}" presName="compNode" presStyleCnt="0"/>
      <dgm:spPr/>
    </dgm:pt>
    <dgm:pt modelId="{96CEF4E5-947F-4944-9108-E86CA93783B2}" type="pres">
      <dgm:prSet presAssocID="{312B021F-20EC-40CE-B2FF-75D0C668DFC1}" presName="bgRect" presStyleLbl="bgShp" presStyleIdx="4" presStyleCnt="6"/>
      <dgm:spPr/>
    </dgm:pt>
    <dgm:pt modelId="{5CAE7522-CA51-4A70-8842-E2192295DCDC}" type="pres">
      <dgm:prSet presAssocID="{312B021F-20EC-40CE-B2FF-75D0C668DFC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ttings outline"/>
        </a:ext>
      </dgm:extLst>
    </dgm:pt>
    <dgm:pt modelId="{7496909B-4428-4ED9-BB7C-29C9CA7A7C00}" type="pres">
      <dgm:prSet presAssocID="{312B021F-20EC-40CE-B2FF-75D0C668DFC1}" presName="spaceRect" presStyleCnt="0"/>
      <dgm:spPr/>
    </dgm:pt>
    <dgm:pt modelId="{A8CE7F6D-F2AB-4BDA-B156-9C5DA6253FA1}" type="pres">
      <dgm:prSet presAssocID="{312B021F-20EC-40CE-B2FF-75D0C668DFC1}" presName="parTx" presStyleLbl="revTx" presStyleIdx="4" presStyleCnt="6">
        <dgm:presLayoutVars>
          <dgm:chMax val="0"/>
          <dgm:chPref val="0"/>
        </dgm:presLayoutVars>
      </dgm:prSet>
      <dgm:spPr/>
    </dgm:pt>
    <dgm:pt modelId="{AAB57EA7-D4FB-4049-B6C8-9800E3727310}" type="pres">
      <dgm:prSet presAssocID="{80B43ECD-EE78-4D9F-B184-9C8ACBFFF1DC}" presName="sibTrans" presStyleCnt="0"/>
      <dgm:spPr/>
    </dgm:pt>
    <dgm:pt modelId="{629992F9-6A60-4E4B-A546-1253CEA0C4CA}" type="pres">
      <dgm:prSet presAssocID="{21376C01-C90D-482F-9F15-1E84D7FED7C1}" presName="compNode" presStyleCnt="0"/>
      <dgm:spPr/>
    </dgm:pt>
    <dgm:pt modelId="{8C47ACCD-4B65-4BA6-92FA-9B1221653EDF}" type="pres">
      <dgm:prSet presAssocID="{21376C01-C90D-482F-9F15-1E84D7FED7C1}" presName="bgRect" presStyleLbl="bgShp" presStyleIdx="5" presStyleCnt="6"/>
      <dgm:spPr/>
    </dgm:pt>
    <dgm:pt modelId="{C175A255-D545-4F5F-9AE2-FA712AB9662A}" type="pres">
      <dgm:prSet presAssocID="{21376C01-C90D-482F-9F15-1E84D7FED7C1}" presName="iconRect" presStyleLbl="node1" presStyleIdx="5" presStyleCnt="6"/>
      <dgm:spPr>
        <a:blipFill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A7CD2261-0BD0-458C-BF92-7B5F0F6D2C72}" type="pres">
      <dgm:prSet presAssocID="{21376C01-C90D-482F-9F15-1E84D7FED7C1}" presName="spaceRect" presStyleCnt="0"/>
      <dgm:spPr/>
    </dgm:pt>
    <dgm:pt modelId="{83C3D277-9F53-4F20-A5C5-184E88E18037}" type="pres">
      <dgm:prSet presAssocID="{21376C01-C90D-482F-9F15-1E84D7FED7C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7A0D10F-5C56-4199-9D0D-40969B2C4216}" srcId="{C88C407D-0FD5-422D-8CE0-0835078E6673}" destId="{82C3D9A1-A4D3-4838-A95D-6F446F1AF5B4}" srcOrd="0" destOrd="0" parTransId="{2747E8CF-5C59-4E6F-8E29-22225DC1C848}" sibTransId="{95EC56C5-1A94-4572-B30C-09C4D94CEE0B}"/>
    <dgm:cxn modelId="{56A77C1E-E8E7-4A71-8E2E-8EA0D663A427}" type="presOf" srcId="{21376C01-C90D-482F-9F15-1E84D7FED7C1}" destId="{83C3D277-9F53-4F20-A5C5-184E88E18037}" srcOrd="0" destOrd="0" presId="urn:microsoft.com/office/officeart/2018/2/layout/IconVerticalSolidList"/>
    <dgm:cxn modelId="{95258A27-2723-40B3-A2C8-629102FD86A8}" type="presOf" srcId="{82C3D9A1-A4D3-4838-A95D-6F446F1AF5B4}" destId="{7E781D48-8FFD-42AC-9866-7E29ABA4401C}" srcOrd="0" destOrd="0" presId="urn:microsoft.com/office/officeart/2018/2/layout/IconVerticalSolidList"/>
    <dgm:cxn modelId="{ADF5432C-58E9-4E71-A050-4D65B30C9BF1}" type="presOf" srcId="{645E89E1-E842-4191-B45A-447A5A488909}" destId="{C5000783-B4E8-4ACF-BFFF-01A7D32D52EB}" srcOrd="0" destOrd="0" presId="urn:microsoft.com/office/officeart/2018/2/layout/IconVerticalSolidList"/>
    <dgm:cxn modelId="{FD5A3338-CD42-4D6C-BD14-BA16ECF89201}" type="presOf" srcId="{312B021F-20EC-40CE-B2FF-75D0C668DFC1}" destId="{A8CE7F6D-F2AB-4BDA-B156-9C5DA6253FA1}" srcOrd="0" destOrd="0" presId="urn:microsoft.com/office/officeart/2018/2/layout/IconVerticalSolidList"/>
    <dgm:cxn modelId="{E2D0A172-4B85-463B-A867-DF9D50F3D60F}" srcId="{C88C407D-0FD5-422D-8CE0-0835078E6673}" destId="{21376C01-C90D-482F-9F15-1E84D7FED7C1}" srcOrd="5" destOrd="0" parTransId="{6DEFB905-5F43-4F8E-A5E3-35D3BC1D56A6}" sibTransId="{25C66283-2DF6-4045-AA99-80200A4B153E}"/>
    <dgm:cxn modelId="{6543CF89-61BD-4585-B3AE-8380A4256378}" srcId="{C88C407D-0FD5-422D-8CE0-0835078E6673}" destId="{312B021F-20EC-40CE-B2FF-75D0C668DFC1}" srcOrd="4" destOrd="0" parTransId="{ED070BE6-0B09-4BB4-8F50-9BDC798EA10E}" sibTransId="{80B43ECD-EE78-4D9F-B184-9C8ACBFFF1DC}"/>
    <dgm:cxn modelId="{AA44D992-D442-46A2-9F03-AE9A99011812}" type="presOf" srcId="{88DEED73-3427-4876-B863-CCA6154D741D}" destId="{8074A73B-BBD0-4768-8C10-48AC235A2BB5}" srcOrd="0" destOrd="0" presId="urn:microsoft.com/office/officeart/2018/2/layout/IconVerticalSolidList"/>
    <dgm:cxn modelId="{E6C52CBF-C639-4EDE-83A3-563F2CE14432}" type="presOf" srcId="{C88C407D-0FD5-422D-8CE0-0835078E6673}" destId="{689B79FF-8232-457A-9156-74F8BDABA5C4}" srcOrd="0" destOrd="0" presId="urn:microsoft.com/office/officeart/2018/2/layout/IconVerticalSolidList"/>
    <dgm:cxn modelId="{7DA3A2C3-0A7A-411D-8A31-01EDFFFC550C}" srcId="{C88C407D-0FD5-422D-8CE0-0835078E6673}" destId="{F6256334-D87E-4BA5-9FD6-9BDF57D7F6A3}" srcOrd="1" destOrd="0" parTransId="{304E7709-4E9C-4951-9D7A-B18AFC9B795D}" sibTransId="{15354D65-756F-46BA-8DDD-0A628BB93C83}"/>
    <dgm:cxn modelId="{B80063C6-390A-4FCA-8E91-4CEA655A4C65}" type="presOf" srcId="{F6256334-D87E-4BA5-9FD6-9BDF57D7F6A3}" destId="{973A94CA-F405-4374-A49C-3D7CF7B9BF6D}" srcOrd="0" destOrd="0" presId="urn:microsoft.com/office/officeart/2018/2/layout/IconVerticalSolidList"/>
    <dgm:cxn modelId="{3112F4D4-C1FA-4E5C-901E-B8A720D7E5C6}" srcId="{C88C407D-0FD5-422D-8CE0-0835078E6673}" destId="{645E89E1-E842-4191-B45A-447A5A488909}" srcOrd="3" destOrd="0" parTransId="{478F6F13-7AEB-4723-A544-4CA8C10C5201}" sibTransId="{54CF84B8-9EFE-4A2F-8366-4C9FCB40E4BB}"/>
    <dgm:cxn modelId="{F8FEB8EA-E30A-4AF7-BDD1-9DF63EC542C1}" srcId="{C88C407D-0FD5-422D-8CE0-0835078E6673}" destId="{88DEED73-3427-4876-B863-CCA6154D741D}" srcOrd="2" destOrd="0" parTransId="{2C46A31C-1BF6-40DF-A673-F5FDD1BB396F}" sibTransId="{3F6F0685-A2A9-4B11-8640-CBCD43F2A487}"/>
    <dgm:cxn modelId="{F45EE2E5-4AE5-43E1-B022-5F2886565848}" type="presParOf" srcId="{689B79FF-8232-457A-9156-74F8BDABA5C4}" destId="{71193659-AFAF-4C91-8D40-FC652879E0F3}" srcOrd="0" destOrd="0" presId="urn:microsoft.com/office/officeart/2018/2/layout/IconVerticalSolidList"/>
    <dgm:cxn modelId="{C5928ADC-FDB1-49E2-89C6-1B7889F8C69F}" type="presParOf" srcId="{71193659-AFAF-4C91-8D40-FC652879E0F3}" destId="{8AD5B735-A4DC-4A19-AB41-8BA9F9977A17}" srcOrd="0" destOrd="0" presId="urn:microsoft.com/office/officeart/2018/2/layout/IconVerticalSolidList"/>
    <dgm:cxn modelId="{97B8CB57-216C-456E-BD95-881C90F59AD5}" type="presParOf" srcId="{71193659-AFAF-4C91-8D40-FC652879E0F3}" destId="{A3D687F9-47FC-4BBE-AD38-964A73F3B8FC}" srcOrd="1" destOrd="0" presId="urn:microsoft.com/office/officeart/2018/2/layout/IconVerticalSolidList"/>
    <dgm:cxn modelId="{7DFE38D1-DDC5-42E6-A7AD-544B8E6E9765}" type="presParOf" srcId="{71193659-AFAF-4C91-8D40-FC652879E0F3}" destId="{9EFFF553-D8BC-42FC-B070-EFF3D6CEF9BD}" srcOrd="2" destOrd="0" presId="urn:microsoft.com/office/officeart/2018/2/layout/IconVerticalSolidList"/>
    <dgm:cxn modelId="{C2CBBC1E-CCAD-4418-8FEF-AA33438E8E62}" type="presParOf" srcId="{71193659-AFAF-4C91-8D40-FC652879E0F3}" destId="{7E781D48-8FFD-42AC-9866-7E29ABA4401C}" srcOrd="3" destOrd="0" presId="urn:microsoft.com/office/officeart/2018/2/layout/IconVerticalSolidList"/>
    <dgm:cxn modelId="{015B9980-A37E-4655-953A-CE785F838A6B}" type="presParOf" srcId="{689B79FF-8232-457A-9156-74F8BDABA5C4}" destId="{B6AA5197-377B-470C-B8A2-354713FF0657}" srcOrd="1" destOrd="0" presId="urn:microsoft.com/office/officeart/2018/2/layout/IconVerticalSolidList"/>
    <dgm:cxn modelId="{60D44D51-F6E9-4AFF-923E-84DFB3AD4D15}" type="presParOf" srcId="{689B79FF-8232-457A-9156-74F8BDABA5C4}" destId="{8A257BF3-11C2-4088-8DEF-9F85A6B6665C}" srcOrd="2" destOrd="0" presId="urn:microsoft.com/office/officeart/2018/2/layout/IconVerticalSolidList"/>
    <dgm:cxn modelId="{87EA48C7-441B-4F66-B2FF-4A8F898F5745}" type="presParOf" srcId="{8A257BF3-11C2-4088-8DEF-9F85A6B6665C}" destId="{2E3EE853-CD92-4676-9BBC-FEEFE23EBD10}" srcOrd="0" destOrd="0" presId="urn:microsoft.com/office/officeart/2018/2/layout/IconVerticalSolidList"/>
    <dgm:cxn modelId="{8B1535CE-9C2C-46C5-8D79-0D108506E6EB}" type="presParOf" srcId="{8A257BF3-11C2-4088-8DEF-9F85A6B6665C}" destId="{674FC436-B2E1-4CD7-843D-39E33E0F3DEE}" srcOrd="1" destOrd="0" presId="urn:microsoft.com/office/officeart/2018/2/layout/IconVerticalSolidList"/>
    <dgm:cxn modelId="{D8984171-B4E3-435A-8B41-DE96F8B54CC3}" type="presParOf" srcId="{8A257BF3-11C2-4088-8DEF-9F85A6B6665C}" destId="{C47BFB15-AF00-4C2D-8FBB-60E09E2FE270}" srcOrd="2" destOrd="0" presId="urn:microsoft.com/office/officeart/2018/2/layout/IconVerticalSolidList"/>
    <dgm:cxn modelId="{77F2D9ED-FCE4-48A0-AD33-F5443DEE8BD4}" type="presParOf" srcId="{8A257BF3-11C2-4088-8DEF-9F85A6B6665C}" destId="{973A94CA-F405-4374-A49C-3D7CF7B9BF6D}" srcOrd="3" destOrd="0" presId="urn:microsoft.com/office/officeart/2018/2/layout/IconVerticalSolidList"/>
    <dgm:cxn modelId="{8B459E27-B315-4B0B-9882-393B8CA2AF16}" type="presParOf" srcId="{689B79FF-8232-457A-9156-74F8BDABA5C4}" destId="{DFDBFF65-BDAC-4483-B0D8-C381931DD118}" srcOrd="3" destOrd="0" presId="urn:microsoft.com/office/officeart/2018/2/layout/IconVerticalSolidList"/>
    <dgm:cxn modelId="{B2A56528-5844-4299-A81C-C153AF544E46}" type="presParOf" srcId="{689B79FF-8232-457A-9156-74F8BDABA5C4}" destId="{B0C48FDB-60C5-4E43-95DE-0C8DFA59CF3A}" srcOrd="4" destOrd="0" presId="urn:microsoft.com/office/officeart/2018/2/layout/IconVerticalSolidList"/>
    <dgm:cxn modelId="{82A26A6A-44C0-4128-B4B3-A16B137418E5}" type="presParOf" srcId="{B0C48FDB-60C5-4E43-95DE-0C8DFA59CF3A}" destId="{30246985-DF67-4C8A-AD46-365C1AD95E06}" srcOrd="0" destOrd="0" presId="urn:microsoft.com/office/officeart/2018/2/layout/IconVerticalSolidList"/>
    <dgm:cxn modelId="{ECED815F-D4DA-4558-8272-A1E14A8249BF}" type="presParOf" srcId="{B0C48FDB-60C5-4E43-95DE-0C8DFA59CF3A}" destId="{599A82A2-AD8F-4294-8971-ED4B3D2DAEE6}" srcOrd="1" destOrd="0" presId="urn:microsoft.com/office/officeart/2018/2/layout/IconVerticalSolidList"/>
    <dgm:cxn modelId="{3E64147C-0059-4430-BAA3-732AB5975E01}" type="presParOf" srcId="{B0C48FDB-60C5-4E43-95DE-0C8DFA59CF3A}" destId="{39D5925B-11E5-4EC1-AE5A-1A3829205FC5}" srcOrd="2" destOrd="0" presId="urn:microsoft.com/office/officeart/2018/2/layout/IconVerticalSolidList"/>
    <dgm:cxn modelId="{65A92110-413D-4A39-9ABD-C67E60248C09}" type="presParOf" srcId="{B0C48FDB-60C5-4E43-95DE-0C8DFA59CF3A}" destId="{8074A73B-BBD0-4768-8C10-48AC235A2BB5}" srcOrd="3" destOrd="0" presId="urn:microsoft.com/office/officeart/2018/2/layout/IconVerticalSolidList"/>
    <dgm:cxn modelId="{6A42A746-B365-41CE-A183-25A2FEDB9AA0}" type="presParOf" srcId="{689B79FF-8232-457A-9156-74F8BDABA5C4}" destId="{DA9DE09B-03EC-4C6C-8129-1B6878AADA11}" srcOrd="5" destOrd="0" presId="urn:microsoft.com/office/officeart/2018/2/layout/IconVerticalSolidList"/>
    <dgm:cxn modelId="{F7310BA4-957C-420A-A117-0B5C1F306752}" type="presParOf" srcId="{689B79FF-8232-457A-9156-74F8BDABA5C4}" destId="{0A795A47-8BF1-45C2-90A4-BED3DEB5E140}" srcOrd="6" destOrd="0" presId="urn:microsoft.com/office/officeart/2018/2/layout/IconVerticalSolidList"/>
    <dgm:cxn modelId="{8979E5D4-17DB-46C5-9864-51944A22978B}" type="presParOf" srcId="{0A795A47-8BF1-45C2-90A4-BED3DEB5E140}" destId="{03396096-227D-4AA4-8480-46331487361C}" srcOrd="0" destOrd="0" presId="urn:microsoft.com/office/officeart/2018/2/layout/IconVerticalSolidList"/>
    <dgm:cxn modelId="{7B75BCF0-35CF-482C-89BF-25058010D0EF}" type="presParOf" srcId="{0A795A47-8BF1-45C2-90A4-BED3DEB5E140}" destId="{DED437E3-8631-4E56-A9C8-42C37F2C8881}" srcOrd="1" destOrd="0" presId="urn:microsoft.com/office/officeart/2018/2/layout/IconVerticalSolidList"/>
    <dgm:cxn modelId="{5E706467-5DD0-4B2A-8E1F-E16C1312D7DA}" type="presParOf" srcId="{0A795A47-8BF1-45C2-90A4-BED3DEB5E140}" destId="{5D12E576-B9CA-4832-B568-A82215F46550}" srcOrd="2" destOrd="0" presId="urn:microsoft.com/office/officeart/2018/2/layout/IconVerticalSolidList"/>
    <dgm:cxn modelId="{52A5B4F4-B70D-442A-B931-AD1237E95407}" type="presParOf" srcId="{0A795A47-8BF1-45C2-90A4-BED3DEB5E140}" destId="{C5000783-B4E8-4ACF-BFFF-01A7D32D52EB}" srcOrd="3" destOrd="0" presId="urn:microsoft.com/office/officeart/2018/2/layout/IconVerticalSolidList"/>
    <dgm:cxn modelId="{2A6AFF9D-1CEF-435C-9314-FC1B5F3D577D}" type="presParOf" srcId="{689B79FF-8232-457A-9156-74F8BDABA5C4}" destId="{12BC9D20-F39D-426D-A038-F14163A236D3}" srcOrd="7" destOrd="0" presId="urn:microsoft.com/office/officeart/2018/2/layout/IconVerticalSolidList"/>
    <dgm:cxn modelId="{4089FC50-D4BC-4728-9ECB-BD7457BE125C}" type="presParOf" srcId="{689B79FF-8232-457A-9156-74F8BDABA5C4}" destId="{67263663-2B70-4B5A-A162-5833C5735973}" srcOrd="8" destOrd="0" presId="urn:microsoft.com/office/officeart/2018/2/layout/IconVerticalSolidList"/>
    <dgm:cxn modelId="{3BE7EA03-6F47-48F8-9B02-AD4A40A69C47}" type="presParOf" srcId="{67263663-2B70-4B5A-A162-5833C5735973}" destId="{96CEF4E5-947F-4944-9108-E86CA93783B2}" srcOrd="0" destOrd="0" presId="urn:microsoft.com/office/officeart/2018/2/layout/IconVerticalSolidList"/>
    <dgm:cxn modelId="{684C9921-02AC-42AC-A027-58C3773D6FCD}" type="presParOf" srcId="{67263663-2B70-4B5A-A162-5833C5735973}" destId="{5CAE7522-CA51-4A70-8842-E2192295DCDC}" srcOrd="1" destOrd="0" presId="urn:microsoft.com/office/officeart/2018/2/layout/IconVerticalSolidList"/>
    <dgm:cxn modelId="{60007716-243C-41EA-8547-F32496140D06}" type="presParOf" srcId="{67263663-2B70-4B5A-A162-5833C5735973}" destId="{7496909B-4428-4ED9-BB7C-29C9CA7A7C00}" srcOrd="2" destOrd="0" presId="urn:microsoft.com/office/officeart/2018/2/layout/IconVerticalSolidList"/>
    <dgm:cxn modelId="{134F18FF-0508-40FE-B265-E1B56F980980}" type="presParOf" srcId="{67263663-2B70-4B5A-A162-5833C5735973}" destId="{A8CE7F6D-F2AB-4BDA-B156-9C5DA6253FA1}" srcOrd="3" destOrd="0" presId="urn:microsoft.com/office/officeart/2018/2/layout/IconVerticalSolidList"/>
    <dgm:cxn modelId="{9AE061FC-8609-4CFF-98B6-0CE8AC61EE2F}" type="presParOf" srcId="{689B79FF-8232-457A-9156-74F8BDABA5C4}" destId="{AAB57EA7-D4FB-4049-B6C8-9800E3727310}" srcOrd="9" destOrd="0" presId="urn:microsoft.com/office/officeart/2018/2/layout/IconVerticalSolidList"/>
    <dgm:cxn modelId="{E3973EAC-3D43-439C-A907-83CB55870DA3}" type="presParOf" srcId="{689B79FF-8232-457A-9156-74F8BDABA5C4}" destId="{629992F9-6A60-4E4B-A546-1253CEA0C4CA}" srcOrd="10" destOrd="0" presId="urn:microsoft.com/office/officeart/2018/2/layout/IconVerticalSolidList"/>
    <dgm:cxn modelId="{48406029-896D-4E97-A0C8-580341878BA1}" type="presParOf" srcId="{629992F9-6A60-4E4B-A546-1253CEA0C4CA}" destId="{8C47ACCD-4B65-4BA6-92FA-9B1221653EDF}" srcOrd="0" destOrd="0" presId="urn:microsoft.com/office/officeart/2018/2/layout/IconVerticalSolidList"/>
    <dgm:cxn modelId="{174C8CE5-A75C-499F-8419-C5A0794C4ACD}" type="presParOf" srcId="{629992F9-6A60-4E4B-A546-1253CEA0C4CA}" destId="{C175A255-D545-4F5F-9AE2-FA712AB9662A}" srcOrd="1" destOrd="0" presId="urn:microsoft.com/office/officeart/2018/2/layout/IconVerticalSolidList"/>
    <dgm:cxn modelId="{F2A59E74-59DE-4222-9B82-B1224C96CCF3}" type="presParOf" srcId="{629992F9-6A60-4E4B-A546-1253CEA0C4CA}" destId="{A7CD2261-0BD0-458C-BF92-7B5F0F6D2C72}" srcOrd="2" destOrd="0" presId="urn:microsoft.com/office/officeart/2018/2/layout/IconVerticalSolidList"/>
    <dgm:cxn modelId="{0FF3BFDA-9E51-4891-8A3F-754C3A4A99E4}" type="presParOf" srcId="{629992F9-6A60-4E4B-A546-1253CEA0C4CA}" destId="{83C3D277-9F53-4F20-A5C5-184E88E1803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2369E9A-8FA4-43D8-98B0-41C098DE21D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4A7B89-B73C-4D99-A760-5ADB900F040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We learned how to use OMNeT++ to build &amp; run complex simulations, collect various statistics and extract insights about the system’s behavior</a:t>
          </a:r>
        </a:p>
      </dgm:t>
    </dgm:pt>
    <dgm:pt modelId="{3C3FE143-7105-4977-9AA3-3A2E4BDE54D9}" type="parTrans" cxnId="{6E1DB891-D881-4BAC-BB79-ED29DA594A5B}">
      <dgm:prSet/>
      <dgm:spPr/>
      <dgm:t>
        <a:bodyPr/>
        <a:lstStyle/>
        <a:p>
          <a:endParaRPr lang="en-US" sz="1800"/>
        </a:p>
      </dgm:t>
    </dgm:pt>
    <dgm:pt modelId="{AF569567-3DC0-48DE-A250-990639368C83}" type="sibTrans" cxnId="{6E1DB891-D881-4BAC-BB79-ED29DA594A5B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27F3E2CE-3DFD-4DE1-851C-D272AB4BE04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Since the simulator requires writing in C++, we had to learn and improve our skills in the language, some of us weren’t familiar with before the project</a:t>
          </a:r>
        </a:p>
      </dgm:t>
    </dgm:pt>
    <dgm:pt modelId="{FBF07808-C565-416B-B660-5195AF961FB4}" type="parTrans" cxnId="{69200CC3-C161-40D2-9430-E78CA6EE966C}">
      <dgm:prSet/>
      <dgm:spPr/>
      <dgm:t>
        <a:bodyPr/>
        <a:lstStyle/>
        <a:p>
          <a:endParaRPr lang="en-US" sz="1800"/>
        </a:p>
      </dgm:t>
    </dgm:pt>
    <dgm:pt modelId="{4E9A93CD-1CF9-4E84-B62F-90832DC98EB7}" type="sibTrans" cxnId="{69200CC3-C161-40D2-9430-E78CA6EE966C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30E53806-CC74-4CB9-8DE1-8B75DD90295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In the static simulation, we found the stable states for the system under different loads, with low latency and no dropped jobs – just like we’d want in the real system</a:t>
          </a:r>
        </a:p>
      </dgm:t>
    </dgm:pt>
    <dgm:pt modelId="{918A725D-F11D-4F57-806D-9AADC5B3FA71}" type="parTrans" cxnId="{1BD68833-E4CE-47FF-B230-FA870580BC21}">
      <dgm:prSet/>
      <dgm:spPr/>
      <dgm:t>
        <a:bodyPr/>
        <a:lstStyle/>
        <a:p>
          <a:endParaRPr lang="en-US" sz="1800"/>
        </a:p>
      </dgm:t>
    </dgm:pt>
    <dgm:pt modelId="{E64E5BE7-C457-4E41-A9D3-4C3EA1C82B4C}" type="sibTrans" cxnId="{1BD68833-E4CE-47FF-B230-FA870580BC21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6CC016F1-BAD6-4A96-B359-025674BBDC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We built a dynamic control mechanism, tested 2 approaches using parameter sweeps to achieve optimal results</a:t>
          </a:r>
        </a:p>
      </dgm:t>
    </dgm:pt>
    <dgm:pt modelId="{AF3940F3-00C6-4A40-BBF0-741760F967E0}" type="parTrans" cxnId="{A408F6C9-19AD-4770-849F-9CDBD37B872A}">
      <dgm:prSet/>
      <dgm:spPr/>
      <dgm:t>
        <a:bodyPr/>
        <a:lstStyle/>
        <a:p>
          <a:endParaRPr lang="en-US" sz="1800"/>
        </a:p>
      </dgm:t>
    </dgm:pt>
    <dgm:pt modelId="{89830361-DE4F-4FAA-8DCF-B5DE49050B7D}" type="sibTrans" cxnId="{A408F6C9-19AD-4770-849F-9CDBD37B872A}">
      <dgm:prSet/>
      <dgm:spPr/>
      <dgm:t>
        <a:bodyPr/>
        <a:lstStyle/>
        <a:p>
          <a:endParaRPr lang="en-US" sz="1800"/>
        </a:p>
      </dgm:t>
    </dgm:pt>
    <dgm:pt modelId="{B7878A38-39F3-4641-BF85-808142CFBB06}" type="pres">
      <dgm:prSet presAssocID="{22369E9A-8FA4-43D8-98B0-41C098DE21DE}" presName="root" presStyleCnt="0">
        <dgm:presLayoutVars>
          <dgm:dir/>
          <dgm:resizeHandles val="exact"/>
        </dgm:presLayoutVars>
      </dgm:prSet>
      <dgm:spPr/>
    </dgm:pt>
    <dgm:pt modelId="{599F157B-BAD6-4ED7-BF3B-FE9CE35F00FC}" type="pres">
      <dgm:prSet presAssocID="{22369E9A-8FA4-43D8-98B0-41C098DE21DE}" presName="container" presStyleCnt="0">
        <dgm:presLayoutVars>
          <dgm:dir/>
          <dgm:resizeHandles val="exact"/>
        </dgm:presLayoutVars>
      </dgm:prSet>
      <dgm:spPr/>
    </dgm:pt>
    <dgm:pt modelId="{480B1647-7738-4E29-8DA9-EFE4D3659614}" type="pres">
      <dgm:prSet presAssocID="{FF4A7B89-B73C-4D99-A760-5ADB900F0400}" presName="compNode" presStyleCnt="0"/>
      <dgm:spPr/>
    </dgm:pt>
    <dgm:pt modelId="{D6FD67D8-9A43-4487-B11A-797FCCEB02CA}" type="pres">
      <dgm:prSet presAssocID="{FF4A7B89-B73C-4D99-A760-5ADB900F0400}" presName="iconBgRect" presStyleLbl="bgShp" presStyleIdx="0" presStyleCnt="4"/>
      <dgm:spPr/>
    </dgm:pt>
    <dgm:pt modelId="{F38925FE-65D2-42FA-8E9B-28F467ED9764}" type="pres">
      <dgm:prSet presAssocID="{FF4A7B89-B73C-4D99-A760-5ADB900F040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65C3436-6F7D-4BDF-A0CD-AB6FA51DC940}" type="pres">
      <dgm:prSet presAssocID="{FF4A7B89-B73C-4D99-A760-5ADB900F0400}" presName="spaceRect" presStyleCnt="0"/>
      <dgm:spPr/>
    </dgm:pt>
    <dgm:pt modelId="{C388D5C6-3619-410B-859D-8C1912C3FBEA}" type="pres">
      <dgm:prSet presAssocID="{FF4A7B89-B73C-4D99-A760-5ADB900F0400}" presName="textRect" presStyleLbl="revTx" presStyleIdx="0" presStyleCnt="4">
        <dgm:presLayoutVars>
          <dgm:chMax val="1"/>
          <dgm:chPref val="1"/>
        </dgm:presLayoutVars>
      </dgm:prSet>
      <dgm:spPr/>
    </dgm:pt>
    <dgm:pt modelId="{2230B35C-A733-485A-ACA9-E5B7543B565E}" type="pres">
      <dgm:prSet presAssocID="{AF569567-3DC0-48DE-A250-990639368C83}" presName="sibTrans" presStyleLbl="sibTrans2D1" presStyleIdx="0" presStyleCnt="0"/>
      <dgm:spPr/>
    </dgm:pt>
    <dgm:pt modelId="{A5945810-6922-4649-B410-261B9A9430E6}" type="pres">
      <dgm:prSet presAssocID="{27F3E2CE-3DFD-4DE1-851C-D272AB4BE046}" presName="compNode" presStyleCnt="0"/>
      <dgm:spPr/>
    </dgm:pt>
    <dgm:pt modelId="{F3A38BCB-F68D-4668-9880-890E9FC14D0E}" type="pres">
      <dgm:prSet presAssocID="{27F3E2CE-3DFD-4DE1-851C-D272AB4BE046}" presName="iconBgRect" presStyleLbl="bgShp" presStyleIdx="1" presStyleCnt="4"/>
      <dgm:spPr/>
    </dgm:pt>
    <dgm:pt modelId="{F84B31CB-0DEC-4C56-98AE-601896D06A89}" type="pres">
      <dgm:prSet presAssocID="{27F3E2CE-3DFD-4DE1-851C-D272AB4BE04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3EFD41C-6139-4A96-AEDB-692348330621}" type="pres">
      <dgm:prSet presAssocID="{27F3E2CE-3DFD-4DE1-851C-D272AB4BE046}" presName="spaceRect" presStyleCnt="0"/>
      <dgm:spPr/>
    </dgm:pt>
    <dgm:pt modelId="{C3761445-454B-47B0-AD10-5E04C523FC4C}" type="pres">
      <dgm:prSet presAssocID="{27F3E2CE-3DFD-4DE1-851C-D272AB4BE046}" presName="textRect" presStyleLbl="revTx" presStyleIdx="1" presStyleCnt="4">
        <dgm:presLayoutVars>
          <dgm:chMax val="1"/>
          <dgm:chPref val="1"/>
        </dgm:presLayoutVars>
      </dgm:prSet>
      <dgm:spPr/>
    </dgm:pt>
    <dgm:pt modelId="{EECFA619-B2D8-4D98-9A15-CA470FE042B5}" type="pres">
      <dgm:prSet presAssocID="{4E9A93CD-1CF9-4E84-B62F-90832DC98EB7}" presName="sibTrans" presStyleLbl="sibTrans2D1" presStyleIdx="0" presStyleCnt="0"/>
      <dgm:spPr/>
    </dgm:pt>
    <dgm:pt modelId="{CFE06A20-CFD5-4705-A38F-D956C78B80B8}" type="pres">
      <dgm:prSet presAssocID="{30E53806-CC74-4CB9-8DE1-8B75DD902953}" presName="compNode" presStyleCnt="0"/>
      <dgm:spPr/>
    </dgm:pt>
    <dgm:pt modelId="{94414887-D488-437C-8E0A-E760C6D7C54F}" type="pres">
      <dgm:prSet presAssocID="{30E53806-CC74-4CB9-8DE1-8B75DD902953}" presName="iconBgRect" presStyleLbl="bgShp" presStyleIdx="2" presStyleCnt="4"/>
      <dgm:spPr/>
    </dgm:pt>
    <dgm:pt modelId="{0312689E-E11B-45FA-85EF-DD46C194D183}" type="pres">
      <dgm:prSet presAssocID="{30E53806-CC74-4CB9-8DE1-8B75DD90295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quarius with solid fill"/>
        </a:ext>
      </dgm:extLst>
    </dgm:pt>
    <dgm:pt modelId="{D5F76E93-A69D-4225-AD96-B1B6BCFC25F4}" type="pres">
      <dgm:prSet presAssocID="{30E53806-CC74-4CB9-8DE1-8B75DD902953}" presName="spaceRect" presStyleCnt="0"/>
      <dgm:spPr/>
    </dgm:pt>
    <dgm:pt modelId="{FE331912-6979-4C0C-AB3B-2573B512BFFA}" type="pres">
      <dgm:prSet presAssocID="{30E53806-CC74-4CB9-8DE1-8B75DD902953}" presName="textRect" presStyleLbl="revTx" presStyleIdx="2" presStyleCnt="4">
        <dgm:presLayoutVars>
          <dgm:chMax val="1"/>
          <dgm:chPref val="1"/>
        </dgm:presLayoutVars>
      </dgm:prSet>
      <dgm:spPr/>
    </dgm:pt>
    <dgm:pt modelId="{91D5C590-9817-4280-ABF0-892D03D1E52F}" type="pres">
      <dgm:prSet presAssocID="{E64E5BE7-C457-4E41-A9D3-4C3EA1C82B4C}" presName="sibTrans" presStyleLbl="sibTrans2D1" presStyleIdx="0" presStyleCnt="0"/>
      <dgm:spPr/>
    </dgm:pt>
    <dgm:pt modelId="{154F93FA-FF29-4DEF-86FB-091C867E4BB3}" type="pres">
      <dgm:prSet presAssocID="{6CC016F1-BAD6-4A96-B359-025674BBDCFD}" presName="compNode" presStyleCnt="0"/>
      <dgm:spPr/>
    </dgm:pt>
    <dgm:pt modelId="{C42871DD-9A19-450B-97EC-3F4C916DBFAD}" type="pres">
      <dgm:prSet presAssocID="{6CC016F1-BAD6-4A96-B359-025674BBDCFD}" presName="iconBgRect" presStyleLbl="bgShp" presStyleIdx="3" presStyleCnt="4"/>
      <dgm:spPr/>
    </dgm:pt>
    <dgm:pt modelId="{A39F713E-1775-4E3D-8CA0-0BD6BAC7C418}" type="pres">
      <dgm:prSet presAssocID="{6CC016F1-BAD6-4A96-B359-025674BBDCF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AF9ABEE-1809-47CB-9FEA-CB4B5364BE73}" type="pres">
      <dgm:prSet presAssocID="{6CC016F1-BAD6-4A96-B359-025674BBDCFD}" presName="spaceRect" presStyleCnt="0"/>
      <dgm:spPr/>
    </dgm:pt>
    <dgm:pt modelId="{851DE0ED-DFD5-40E6-89C1-D52A3ACC0398}" type="pres">
      <dgm:prSet presAssocID="{6CC016F1-BAD6-4A96-B359-025674BBDCF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E211630-8FDC-400C-9123-4C4A35666707}" type="presOf" srcId="{E64E5BE7-C457-4E41-A9D3-4C3EA1C82B4C}" destId="{91D5C590-9817-4280-ABF0-892D03D1E52F}" srcOrd="0" destOrd="0" presId="urn:microsoft.com/office/officeart/2018/2/layout/IconCircleList"/>
    <dgm:cxn modelId="{1BD68833-E4CE-47FF-B230-FA870580BC21}" srcId="{22369E9A-8FA4-43D8-98B0-41C098DE21DE}" destId="{30E53806-CC74-4CB9-8DE1-8B75DD902953}" srcOrd="2" destOrd="0" parTransId="{918A725D-F11D-4F57-806D-9AADC5B3FA71}" sibTransId="{E64E5BE7-C457-4E41-A9D3-4C3EA1C82B4C}"/>
    <dgm:cxn modelId="{CBEE4336-5D59-4884-80CB-55E284E0D648}" type="presOf" srcId="{4E9A93CD-1CF9-4E84-B62F-90832DC98EB7}" destId="{EECFA619-B2D8-4D98-9A15-CA470FE042B5}" srcOrd="0" destOrd="0" presId="urn:microsoft.com/office/officeart/2018/2/layout/IconCircleList"/>
    <dgm:cxn modelId="{477F6A5C-247F-4BD9-8553-CB6EC9B3A60F}" type="presOf" srcId="{22369E9A-8FA4-43D8-98B0-41C098DE21DE}" destId="{B7878A38-39F3-4641-BF85-808142CFBB06}" srcOrd="0" destOrd="0" presId="urn:microsoft.com/office/officeart/2018/2/layout/IconCircleList"/>
    <dgm:cxn modelId="{6E1DB891-D881-4BAC-BB79-ED29DA594A5B}" srcId="{22369E9A-8FA4-43D8-98B0-41C098DE21DE}" destId="{FF4A7B89-B73C-4D99-A760-5ADB900F0400}" srcOrd="0" destOrd="0" parTransId="{3C3FE143-7105-4977-9AA3-3A2E4BDE54D9}" sibTransId="{AF569567-3DC0-48DE-A250-990639368C83}"/>
    <dgm:cxn modelId="{BFFBF59B-7084-4526-90CE-D601D1B097A3}" type="presOf" srcId="{AF569567-3DC0-48DE-A250-990639368C83}" destId="{2230B35C-A733-485A-ACA9-E5B7543B565E}" srcOrd="0" destOrd="0" presId="urn:microsoft.com/office/officeart/2018/2/layout/IconCircleList"/>
    <dgm:cxn modelId="{7E5AEABE-BB93-4083-979D-427AFE20A67B}" type="presOf" srcId="{FF4A7B89-B73C-4D99-A760-5ADB900F0400}" destId="{C388D5C6-3619-410B-859D-8C1912C3FBEA}" srcOrd="0" destOrd="0" presId="urn:microsoft.com/office/officeart/2018/2/layout/IconCircleList"/>
    <dgm:cxn modelId="{69200CC3-C161-40D2-9430-E78CA6EE966C}" srcId="{22369E9A-8FA4-43D8-98B0-41C098DE21DE}" destId="{27F3E2CE-3DFD-4DE1-851C-D272AB4BE046}" srcOrd="1" destOrd="0" parTransId="{FBF07808-C565-416B-B660-5195AF961FB4}" sibTransId="{4E9A93CD-1CF9-4E84-B62F-90832DC98EB7}"/>
    <dgm:cxn modelId="{92A7F7C8-0F5E-49FB-889E-2D72D3B0B807}" type="presOf" srcId="{27F3E2CE-3DFD-4DE1-851C-D272AB4BE046}" destId="{C3761445-454B-47B0-AD10-5E04C523FC4C}" srcOrd="0" destOrd="0" presId="urn:microsoft.com/office/officeart/2018/2/layout/IconCircleList"/>
    <dgm:cxn modelId="{A408F6C9-19AD-4770-849F-9CDBD37B872A}" srcId="{22369E9A-8FA4-43D8-98B0-41C098DE21DE}" destId="{6CC016F1-BAD6-4A96-B359-025674BBDCFD}" srcOrd="3" destOrd="0" parTransId="{AF3940F3-00C6-4A40-BBF0-741760F967E0}" sibTransId="{89830361-DE4F-4FAA-8DCF-B5DE49050B7D}"/>
    <dgm:cxn modelId="{00C278CE-2AE6-454C-A24A-36F425CF7572}" type="presOf" srcId="{6CC016F1-BAD6-4A96-B359-025674BBDCFD}" destId="{851DE0ED-DFD5-40E6-89C1-D52A3ACC0398}" srcOrd="0" destOrd="0" presId="urn:microsoft.com/office/officeart/2018/2/layout/IconCircleList"/>
    <dgm:cxn modelId="{011975D0-B649-472C-B2A4-DD3FB1BFAEFB}" type="presOf" srcId="{30E53806-CC74-4CB9-8DE1-8B75DD902953}" destId="{FE331912-6979-4C0C-AB3B-2573B512BFFA}" srcOrd="0" destOrd="0" presId="urn:microsoft.com/office/officeart/2018/2/layout/IconCircleList"/>
    <dgm:cxn modelId="{E170AA94-244D-471A-8212-7B785B38B184}" type="presParOf" srcId="{B7878A38-39F3-4641-BF85-808142CFBB06}" destId="{599F157B-BAD6-4ED7-BF3B-FE9CE35F00FC}" srcOrd="0" destOrd="0" presId="urn:microsoft.com/office/officeart/2018/2/layout/IconCircleList"/>
    <dgm:cxn modelId="{0D3205C3-4714-4227-9752-6A722C4CF16B}" type="presParOf" srcId="{599F157B-BAD6-4ED7-BF3B-FE9CE35F00FC}" destId="{480B1647-7738-4E29-8DA9-EFE4D3659614}" srcOrd="0" destOrd="0" presId="urn:microsoft.com/office/officeart/2018/2/layout/IconCircleList"/>
    <dgm:cxn modelId="{E611D14D-7AAC-4ED0-BDD9-FC63466C3378}" type="presParOf" srcId="{480B1647-7738-4E29-8DA9-EFE4D3659614}" destId="{D6FD67D8-9A43-4487-B11A-797FCCEB02CA}" srcOrd="0" destOrd="0" presId="urn:microsoft.com/office/officeart/2018/2/layout/IconCircleList"/>
    <dgm:cxn modelId="{32AABF90-A3F6-44DF-842B-F828C8737694}" type="presParOf" srcId="{480B1647-7738-4E29-8DA9-EFE4D3659614}" destId="{F38925FE-65D2-42FA-8E9B-28F467ED9764}" srcOrd="1" destOrd="0" presId="urn:microsoft.com/office/officeart/2018/2/layout/IconCircleList"/>
    <dgm:cxn modelId="{1A2D9F5C-360D-4DF6-BA89-D81DC35B7248}" type="presParOf" srcId="{480B1647-7738-4E29-8DA9-EFE4D3659614}" destId="{365C3436-6F7D-4BDF-A0CD-AB6FA51DC940}" srcOrd="2" destOrd="0" presId="urn:microsoft.com/office/officeart/2018/2/layout/IconCircleList"/>
    <dgm:cxn modelId="{2E892F84-C611-40BD-8A8D-7F05B46FA19A}" type="presParOf" srcId="{480B1647-7738-4E29-8DA9-EFE4D3659614}" destId="{C388D5C6-3619-410B-859D-8C1912C3FBEA}" srcOrd="3" destOrd="0" presId="urn:microsoft.com/office/officeart/2018/2/layout/IconCircleList"/>
    <dgm:cxn modelId="{29EB468E-520C-42E6-9DEC-2960DD20E694}" type="presParOf" srcId="{599F157B-BAD6-4ED7-BF3B-FE9CE35F00FC}" destId="{2230B35C-A733-485A-ACA9-E5B7543B565E}" srcOrd="1" destOrd="0" presId="urn:microsoft.com/office/officeart/2018/2/layout/IconCircleList"/>
    <dgm:cxn modelId="{F5C537F8-8DD9-4443-91B8-0F2D6ABA2C87}" type="presParOf" srcId="{599F157B-BAD6-4ED7-BF3B-FE9CE35F00FC}" destId="{A5945810-6922-4649-B410-261B9A9430E6}" srcOrd="2" destOrd="0" presId="urn:microsoft.com/office/officeart/2018/2/layout/IconCircleList"/>
    <dgm:cxn modelId="{D9F39C11-369D-465D-AB1B-0ACA67994A70}" type="presParOf" srcId="{A5945810-6922-4649-B410-261B9A9430E6}" destId="{F3A38BCB-F68D-4668-9880-890E9FC14D0E}" srcOrd="0" destOrd="0" presId="urn:microsoft.com/office/officeart/2018/2/layout/IconCircleList"/>
    <dgm:cxn modelId="{37CBE121-FECA-4F57-9FD0-DDAC1A294BDB}" type="presParOf" srcId="{A5945810-6922-4649-B410-261B9A9430E6}" destId="{F84B31CB-0DEC-4C56-98AE-601896D06A89}" srcOrd="1" destOrd="0" presId="urn:microsoft.com/office/officeart/2018/2/layout/IconCircleList"/>
    <dgm:cxn modelId="{3C6B0C5A-356D-4F0D-AE10-7F294E5F25C8}" type="presParOf" srcId="{A5945810-6922-4649-B410-261B9A9430E6}" destId="{C3EFD41C-6139-4A96-AEDB-692348330621}" srcOrd="2" destOrd="0" presId="urn:microsoft.com/office/officeart/2018/2/layout/IconCircleList"/>
    <dgm:cxn modelId="{842A9A1A-4E96-4D1C-9833-AD675B55150C}" type="presParOf" srcId="{A5945810-6922-4649-B410-261B9A9430E6}" destId="{C3761445-454B-47B0-AD10-5E04C523FC4C}" srcOrd="3" destOrd="0" presId="urn:microsoft.com/office/officeart/2018/2/layout/IconCircleList"/>
    <dgm:cxn modelId="{4C104D97-5ACC-42D4-A291-B166C1543343}" type="presParOf" srcId="{599F157B-BAD6-4ED7-BF3B-FE9CE35F00FC}" destId="{EECFA619-B2D8-4D98-9A15-CA470FE042B5}" srcOrd="3" destOrd="0" presId="urn:microsoft.com/office/officeart/2018/2/layout/IconCircleList"/>
    <dgm:cxn modelId="{68A2E86F-AA11-4C59-881F-472B53FC203E}" type="presParOf" srcId="{599F157B-BAD6-4ED7-BF3B-FE9CE35F00FC}" destId="{CFE06A20-CFD5-4705-A38F-D956C78B80B8}" srcOrd="4" destOrd="0" presId="urn:microsoft.com/office/officeart/2018/2/layout/IconCircleList"/>
    <dgm:cxn modelId="{C01339E8-B407-44A2-A864-A57D9D9931DE}" type="presParOf" srcId="{CFE06A20-CFD5-4705-A38F-D956C78B80B8}" destId="{94414887-D488-437C-8E0A-E760C6D7C54F}" srcOrd="0" destOrd="0" presId="urn:microsoft.com/office/officeart/2018/2/layout/IconCircleList"/>
    <dgm:cxn modelId="{08C9DB1B-4953-48DA-BF65-DB51E034D236}" type="presParOf" srcId="{CFE06A20-CFD5-4705-A38F-D956C78B80B8}" destId="{0312689E-E11B-45FA-85EF-DD46C194D183}" srcOrd="1" destOrd="0" presId="urn:microsoft.com/office/officeart/2018/2/layout/IconCircleList"/>
    <dgm:cxn modelId="{485BC1AB-A56D-4EB9-8027-3EE0FDB3ACB8}" type="presParOf" srcId="{CFE06A20-CFD5-4705-A38F-D956C78B80B8}" destId="{D5F76E93-A69D-4225-AD96-B1B6BCFC25F4}" srcOrd="2" destOrd="0" presId="urn:microsoft.com/office/officeart/2018/2/layout/IconCircleList"/>
    <dgm:cxn modelId="{64493C22-6CC1-4E7B-9BDE-B53F21253667}" type="presParOf" srcId="{CFE06A20-CFD5-4705-A38F-D956C78B80B8}" destId="{FE331912-6979-4C0C-AB3B-2573B512BFFA}" srcOrd="3" destOrd="0" presId="urn:microsoft.com/office/officeart/2018/2/layout/IconCircleList"/>
    <dgm:cxn modelId="{091F61DF-0830-4833-AC82-1FF274AA0CC8}" type="presParOf" srcId="{599F157B-BAD6-4ED7-BF3B-FE9CE35F00FC}" destId="{91D5C590-9817-4280-ABF0-892D03D1E52F}" srcOrd="5" destOrd="0" presId="urn:microsoft.com/office/officeart/2018/2/layout/IconCircleList"/>
    <dgm:cxn modelId="{6DF8D2DC-1A2A-464B-8A7D-DAA9F7321E73}" type="presParOf" srcId="{599F157B-BAD6-4ED7-BF3B-FE9CE35F00FC}" destId="{154F93FA-FF29-4DEF-86FB-091C867E4BB3}" srcOrd="6" destOrd="0" presId="urn:microsoft.com/office/officeart/2018/2/layout/IconCircleList"/>
    <dgm:cxn modelId="{3A461B8B-BE3A-4562-90F0-1E8FCF1A760A}" type="presParOf" srcId="{154F93FA-FF29-4DEF-86FB-091C867E4BB3}" destId="{C42871DD-9A19-450B-97EC-3F4C916DBFAD}" srcOrd="0" destOrd="0" presId="urn:microsoft.com/office/officeart/2018/2/layout/IconCircleList"/>
    <dgm:cxn modelId="{AAD4C45F-0FF5-4469-A801-4A0E27EB95FE}" type="presParOf" srcId="{154F93FA-FF29-4DEF-86FB-091C867E4BB3}" destId="{A39F713E-1775-4E3D-8CA0-0BD6BAC7C418}" srcOrd="1" destOrd="0" presId="urn:microsoft.com/office/officeart/2018/2/layout/IconCircleList"/>
    <dgm:cxn modelId="{5987C103-A175-4E7F-A176-CD04762193D4}" type="presParOf" srcId="{154F93FA-FF29-4DEF-86FB-091C867E4BB3}" destId="{3AF9ABEE-1809-47CB-9FEA-CB4B5364BE73}" srcOrd="2" destOrd="0" presId="urn:microsoft.com/office/officeart/2018/2/layout/IconCircleList"/>
    <dgm:cxn modelId="{D4D91DE9-DE94-4507-B7B8-8E2A100D6E2A}" type="presParOf" srcId="{154F93FA-FF29-4DEF-86FB-091C867E4BB3}" destId="{851DE0ED-DFD5-40E6-89C1-D52A3ACC039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E23827-42FC-44A7-ADFB-B5EEAA6E1D84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35C7BE8E-466A-437A-A588-19D31460613B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pPr rtl="1"/>
          <a:r>
            <a:rPr lang="en-US" sz="1000" dirty="0"/>
            <a:t>Queue</a:t>
          </a:r>
          <a:endParaRPr lang="he-IL" sz="1000" dirty="0"/>
        </a:p>
      </dgm:t>
    </dgm:pt>
    <dgm:pt modelId="{3CDBDF7F-2A32-449A-AB03-3AC902AB439F}" type="parTrans" cxnId="{D7BECF3A-2042-4E27-BB3A-5AFE938CB8D6}">
      <dgm:prSet/>
      <dgm:spPr/>
      <dgm:t>
        <a:bodyPr/>
        <a:lstStyle/>
        <a:p>
          <a:pPr rtl="1"/>
          <a:endParaRPr lang="he-IL" sz="2000"/>
        </a:p>
      </dgm:t>
    </dgm:pt>
    <dgm:pt modelId="{2F6A5373-6A1F-46F1-813F-26A528AC3E9D}" type="sibTrans" cxnId="{D7BECF3A-2042-4E27-BB3A-5AFE938CB8D6}">
      <dgm:prSet/>
      <dgm:spPr/>
      <dgm:t>
        <a:bodyPr/>
        <a:lstStyle/>
        <a:p>
          <a:pPr rtl="1"/>
          <a:endParaRPr lang="he-IL" sz="2000"/>
        </a:p>
      </dgm:t>
    </dgm:pt>
    <dgm:pt modelId="{C9D604FC-8F2E-4123-A761-3187F064B7F3}">
      <dgm:prSet phldrT="[Text]" custT="1"/>
      <dgm:spPr/>
      <dgm:t>
        <a:bodyPr/>
        <a:lstStyle/>
        <a:p>
          <a:pPr rtl="1"/>
          <a:r>
            <a:rPr lang="en-US" sz="1000" dirty="0"/>
            <a:t>Scanner</a:t>
          </a:r>
          <a:endParaRPr lang="he-IL" sz="1000" dirty="0"/>
        </a:p>
      </dgm:t>
    </dgm:pt>
    <dgm:pt modelId="{1E8D1FDA-7824-42E8-BA0D-A3CCEF0DD87B}" type="parTrans" cxnId="{9661E3B0-1570-4403-9C3D-09413A160983}">
      <dgm:prSet/>
      <dgm:spPr/>
      <dgm:t>
        <a:bodyPr/>
        <a:lstStyle/>
        <a:p>
          <a:pPr rtl="1"/>
          <a:endParaRPr lang="he-IL" sz="2000"/>
        </a:p>
      </dgm:t>
    </dgm:pt>
    <dgm:pt modelId="{8DB1DBA7-0B14-414D-869C-C658DD86CA15}" type="sibTrans" cxnId="{9661E3B0-1570-4403-9C3D-09413A160983}">
      <dgm:prSet/>
      <dgm:spPr/>
      <dgm:t>
        <a:bodyPr/>
        <a:lstStyle/>
        <a:p>
          <a:pPr rtl="1"/>
          <a:endParaRPr lang="he-IL" sz="2000"/>
        </a:p>
      </dgm:t>
    </dgm:pt>
    <dgm:pt modelId="{1B4EDC39-86F1-4C74-AAFC-9303185E7D0D}">
      <dgm:prSet phldrT="[Text]" custT="1"/>
      <dgm:spPr/>
      <dgm:t>
        <a:bodyPr/>
        <a:lstStyle/>
        <a:p>
          <a:pPr rtl="1"/>
          <a:r>
            <a:rPr lang="en-US" sz="1000" dirty="0"/>
            <a:t>Controller</a:t>
          </a:r>
          <a:endParaRPr lang="he-IL" sz="1000" dirty="0"/>
        </a:p>
      </dgm:t>
    </dgm:pt>
    <dgm:pt modelId="{87AA1BC9-8C0C-45CD-AB8D-FF3BC27E44B4}" type="parTrans" cxnId="{E5BC1835-0C92-4D27-AA74-4492248316CA}">
      <dgm:prSet/>
      <dgm:spPr/>
      <dgm:t>
        <a:bodyPr/>
        <a:lstStyle/>
        <a:p>
          <a:pPr rtl="1"/>
          <a:endParaRPr lang="he-IL" sz="2000"/>
        </a:p>
      </dgm:t>
    </dgm:pt>
    <dgm:pt modelId="{A6AA718D-95EF-4976-9AC4-E3B23388F7CA}" type="sibTrans" cxnId="{E5BC1835-0C92-4D27-AA74-4492248316CA}">
      <dgm:prSet/>
      <dgm:spPr/>
      <dgm:t>
        <a:bodyPr/>
        <a:lstStyle/>
        <a:p>
          <a:pPr rtl="1"/>
          <a:endParaRPr lang="he-IL" sz="2000"/>
        </a:p>
      </dgm:t>
    </dgm:pt>
    <dgm:pt modelId="{A38369DD-16BA-438F-819E-EA9189871F6D}">
      <dgm:prSet phldrT="[Text]" custT="1"/>
      <dgm:spPr/>
      <dgm:t>
        <a:bodyPr/>
        <a:lstStyle/>
        <a:p>
          <a:pPr rtl="1"/>
          <a:r>
            <a:rPr lang="en-US" sz="1000" dirty="0"/>
            <a:t>Config</a:t>
          </a:r>
          <a:endParaRPr lang="he-IL" sz="1000" dirty="0"/>
        </a:p>
      </dgm:t>
    </dgm:pt>
    <dgm:pt modelId="{CD05A636-F9BD-4B90-AA13-5D173225CEC3}" type="parTrans" cxnId="{3B77AF30-0AB1-4B34-A716-C9A2AAC29767}">
      <dgm:prSet/>
      <dgm:spPr/>
      <dgm:t>
        <a:bodyPr/>
        <a:lstStyle/>
        <a:p>
          <a:pPr rtl="1"/>
          <a:endParaRPr lang="he-IL" sz="2000"/>
        </a:p>
      </dgm:t>
    </dgm:pt>
    <dgm:pt modelId="{9C998DFE-2535-4A31-AE58-C6AD579813F4}" type="sibTrans" cxnId="{3B77AF30-0AB1-4B34-A716-C9A2AAC29767}">
      <dgm:prSet/>
      <dgm:spPr/>
      <dgm:t>
        <a:bodyPr/>
        <a:lstStyle/>
        <a:p>
          <a:pPr rtl="1"/>
          <a:endParaRPr lang="he-IL" sz="2000"/>
        </a:p>
      </dgm:t>
    </dgm:pt>
    <dgm:pt modelId="{ED5BC157-4563-44B5-AE70-EDE207CED9A0}">
      <dgm:prSet phldrT="[Text]" custT="1"/>
      <dgm:spPr/>
      <dgm:t>
        <a:bodyPr/>
        <a:lstStyle/>
        <a:p>
          <a:pPr rtl="1"/>
          <a:r>
            <a:rPr lang="en-US" sz="1000" dirty="0"/>
            <a:t>Orchestrator &amp; Catalog</a:t>
          </a:r>
          <a:endParaRPr lang="he-IL" sz="1000" dirty="0"/>
        </a:p>
      </dgm:t>
    </dgm:pt>
    <dgm:pt modelId="{DEBBD881-0E4E-47E1-8214-373D9296A6D2}" type="parTrans" cxnId="{F4516248-F445-47F6-869B-29B3DDF915D4}">
      <dgm:prSet/>
      <dgm:spPr/>
      <dgm:t>
        <a:bodyPr/>
        <a:lstStyle/>
        <a:p>
          <a:pPr rtl="1"/>
          <a:endParaRPr lang="he-IL" sz="2000"/>
        </a:p>
      </dgm:t>
    </dgm:pt>
    <dgm:pt modelId="{818B68A6-05E2-427F-ABFE-527917470BF3}" type="sibTrans" cxnId="{F4516248-F445-47F6-869B-29B3DDF915D4}">
      <dgm:prSet/>
      <dgm:spPr/>
      <dgm:t>
        <a:bodyPr/>
        <a:lstStyle/>
        <a:p>
          <a:pPr rtl="1"/>
          <a:endParaRPr lang="he-IL" sz="2000"/>
        </a:p>
      </dgm:t>
    </dgm:pt>
    <dgm:pt modelId="{72905AC9-FC51-44BC-AEE6-A3AE5420B84B}">
      <dgm:prSet phldrT="[Text]" custT="1"/>
      <dgm:spPr/>
      <dgm:t>
        <a:bodyPr/>
        <a:lstStyle/>
        <a:p>
          <a:pPr rtl="1"/>
          <a:r>
            <a:rPr lang="en-US" sz="1000" dirty="0"/>
            <a:t>Stats Collector</a:t>
          </a:r>
          <a:endParaRPr lang="he-IL" sz="1000" dirty="0"/>
        </a:p>
      </dgm:t>
    </dgm:pt>
    <dgm:pt modelId="{84DA9ED6-669E-4013-89AB-6E9AFE2F0C47}" type="parTrans" cxnId="{B6182D15-69AA-48DD-AE67-544BD53EB9CD}">
      <dgm:prSet/>
      <dgm:spPr/>
      <dgm:t>
        <a:bodyPr/>
        <a:lstStyle/>
        <a:p>
          <a:pPr rtl="1"/>
          <a:endParaRPr lang="he-IL" sz="2000"/>
        </a:p>
      </dgm:t>
    </dgm:pt>
    <dgm:pt modelId="{0585F2B1-5A68-476C-84D2-4BC630AFB1E8}" type="sibTrans" cxnId="{B6182D15-69AA-48DD-AE67-544BD53EB9CD}">
      <dgm:prSet/>
      <dgm:spPr/>
      <dgm:t>
        <a:bodyPr/>
        <a:lstStyle/>
        <a:p>
          <a:pPr rtl="1"/>
          <a:endParaRPr lang="he-IL" sz="2000"/>
        </a:p>
      </dgm:t>
    </dgm:pt>
    <dgm:pt modelId="{5C4B0861-2972-49BA-A0BE-C780787BAAC7}" type="pres">
      <dgm:prSet presAssocID="{20E23827-42FC-44A7-ADFB-B5EEAA6E1D84}" presName="Name0" presStyleCnt="0">
        <dgm:presLayoutVars>
          <dgm:dir/>
          <dgm:animLvl val="lvl"/>
          <dgm:resizeHandles val="exact"/>
        </dgm:presLayoutVars>
      </dgm:prSet>
      <dgm:spPr/>
    </dgm:pt>
    <dgm:pt modelId="{B5720182-6C69-41A1-AB36-95AE85E502A2}" type="pres">
      <dgm:prSet presAssocID="{35C7BE8E-466A-437A-A588-19D31460613B}" presName="linNode" presStyleCnt="0"/>
      <dgm:spPr/>
    </dgm:pt>
    <dgm:pt modelId="{0000D8B0-8A30-4391-BB68-C49B6C8D705B}" type="pres">
      <dgm:prSet presAssocID="{35C7BE8E-466A-437A-A588-19D31460613B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A2F513C6-690A-47D7-95A3-73F5F6BF8BD4}" type="pres">
      <dgm:prSet presAssocID="{2F6A5373-6A1F-46F1-813F-26A528AC3E9D}" presName="sp" presStyleCnt="0"/>
      <dgm:spPr/>
    </dgm:pt>
    <dgm:pt modelId="{6507FC51-03F8-4EBE-B247-B06C6E869D40}" type="pres">
      <dgm:prSet presAssocID="{C9D604FC-8F2E-4123-A761-3187F064B7F3}" presName="linNode" presStyleCnt="0"/>
      <dgm:spPr/>
    </dgm:pt>
    <dgm:pt modelId="{105A58BC-06C9-4399-B490-4217FB3E7A3F}" type="pres">
      <dgm:prSet presAssocID="{C9D604FC-8F2E-4123-A761-3187F064B7F3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6749C107-4F0B-4F90-8DCF-35171F05A7D1}" type="pres">
      <dgm:prSet presAssocID="{8DB1DBA7-0B14-414D-869C-C658DD86CA15}" presName="sp" presStyleCnt="0"/>
      <dgm:spPr/>
    </dgm:pt>
    <dgm:pt modelId="{6FB65831-410A-49E3-AC04-38560958B624}" type="pres">
      <dgm:prSet presAssocID="{ED5BC157-4563-44B5-AE70-EDE207CED9A0}" presName="linNode" presStyleCnt="0"/>
      <dgm:spPr/>
    </dgm:pt>
    <dgm:pt modelId="{A8B2FE85-E7B6-4CB8-B726-22486A7C31E7}" type="pres">
      <dgm:prSet presAssocID="{ED5BC157-4563-44B5-AE70-EDE207CED9A0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24FFE5A8-E0C4-4C8B-8B41-D7112902F8C4}" type="pres">
      <dgm:prSet presAssocID="{818B68A6-05E2-427F-ABFE-527917470BF3}" presName="sp" presStyleCnt="0"/>
      <dgm:spPr/>
    </dgm:pt>
    <dgm:pt modelId="{82E1FA45-9FED-4A5A-8C08-6E4942648B7B}" type="pres">
      <dgm:prSet presAssocID="{72905AC9-FC51-44BC-AEE6-A3AE5420B84B}" presName="linNode" presStyleCnt="0"/>
      <dgm:spPr/>
    </dgm:pt>
    <dgm:pt modelId="{B0B2D90A-A60D-44E2-906B-1C29244D3D25}" type="pres">
      <dgm:prSet presAssocID="{72905AC9-FC51-44BC-AEE6-A3AE5420B84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A8641410-96D2-4EB9-8DA4-FAD52A77D726}" type="pres">
      <dgm:prSet presAssocID="{0585F2B1-5A68-476C-84D2-4BC630AFB1E8}" presName="sp" presStyleCnt="0"/>
      <dgm:spPr/>
    </dgm:pt>
    <dgm:pt modelId="{6832DA95-4EB8-4E86-8716-30064EA361E1}" type="pres">
      <dgm:prSet presAssocID="{1B4EDC39-86F1-4C74-AAFC-9303185E7D0D}" presName="linNode" presStyleCnt="0"/>
      <dgm:spPr/>
    </dgm:pt>
    <dgm:pt modelId="{13250440-72FF-4DBC-916F-567F050E3A01}" type="pres">
      <dgm:prSet presAssocID="{1B4EDC39-86F1-4C74-AAFC-9303185E7D0D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66F6FA32-558B-4D7A-89A2-169982A0F839}" type="pres">
      <dgm:prSet presAssocID="{A6AA718D-95EF-4976-9AC4-E3B23388F7CA}" presName="sp" presStyleCnt="0"/>
      <dgm:spPr/>
    </dgm:pt>
    <dgm:pt modelId="{D587E4CA-7763-4F99-973D-8B7DC9D8B4FB}" type="pres">
      <dgm:prSet presAssocID="{A38369DD-16BA-438F-819E-EA9189871F6D}" presName="linNode" presStyleCnt="0"/>
      <dgm:spPr/>
    </dgm:pt>
    <dgm:pt modelId="{9D2EAA19-1BC4-4A21-B16C-635F92B24A0E}" type="pres">
      <dgm:prSet presAssocID="{A38369DD-16BA-438F-819E-EA9189871F6D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6F0F980D-F87F-4695-841E-E33988F1AC5E}" type="presOf" srcId="{A38369DD-16BA-438F-819E-EA9189871F6D}" destId="{9D2EAA19-1BC4-4A21-B16C-635F92B24A0E}" srcOrd="0" destOrd="0" presId="urn:microsoft.com/office/officeart/2005/8/layout/vList5"/>
    <dgm:cxn modelId="{B6182D15-69AA-48DD-AE67-544BD53EB9CD}" srcId="{20E23827-42FC-44A7-ADFB-B5EEAA6E1D84}" destId="{72905AC9-FC51-44BC-AEE6-A3AE5420B84B}" srcOrd="3" destOrd="0" parTransId="{84DA9ED6-669E-4013-89AB-6E9AFE2F0C47}" sibTransId="{0585F2B1-5A68-476C-84D2-4BC630AFB1E8}"/>
    <dgm:cxn modelId="{3B77AF30-0AB1-4B34-A716-C9A2AAC29767}" srcId="{20E23827-42FC-44A7-ADFB-B5EEAA6E1D84}" destId="{A38369DD-16BA-438F-819E-EA9189871F6D}" srcOrd="5" destOrd="0" parTransId="{CD05A636-F9BD-4B90-AA13-5D173225CEC3}" sibTransId="{9C998DFE-2535-4A31-AE58-C6AD579813F4}"/>
    <dgm:cxn modelId="{E5BC1835-0C92-4D27-AA74-4492248316CA}" srcId="{20E23827-42FC-44A7-ADFB-B5EEAA6E1D84}" destId="{1B4EDC39-86F1-4C74-AAFC-9303185E7D0D}" srcOrd="4" destOrd="0" parTransId="{87AA1BC9-8C0C-45CD-AB8D-FF3BC27E44B4}" sibTransId="{A6AA718D-95EF-4976-9AC4-E3B23388F7CA}"/>
    <dgm:cxn modelId="{D7BECF3A-2042-4E27-BB3A-5AFE938CB8D6}" srcId="{20E23827-42FC-44A7-ADFB-B5EEAA6E1D84}" destId="{35C7BE8E-466A-437A-A588-19D31460613B}" srcOrd="0" destOrd="0" parTransId="{3CDBDF7F-2A32-449A-AB03-3AC902AB439F}" sibTransId="{2F6A5373-6A1F-46F1-813F-26A528AC3E9D}"/>
    <dgm:cxn modelId="{0B3E1540-6178-4EBA-9F86-5010763335F4}" type="presOf" srcId="{72905AC9-FC51-44BC-AEE6-A3AE5420B84B}" destId="{B0B2D90A-A60D-44E2-906B-1C29244D3D25}" srcOrd="0" destOrd="0" presId="urn:microsoft.com/office/officeart/2005/8/layout/vList5"/>
    <dgm:cxn modelId="{6E6C8165-F641-4152-A27B-9360977BECBF}" type="presOf" srcId="{C9D604FC-8F2E-4123-A761-3187F064B7F3}" destId="{105A58BC-06C9-4399-B490-4217FB3E7A3F}" srcOrd="0" destOrd="0" presId="urn:microsoft.com/office/officeart/2005/8/layout/vList5"/>
    <dgm:cxn modelId="{F4516248-F445-47F6-869B-29B3DDF915D4}" srcId="{20E23827-42FC-44A7-ADFB-B5EEAA6E1D84}" destId="{ED5BC157-4563-44B5-AE70-EDE207CED9A0}" srcOrd="2" destOrd="0" parTransId="{DEBBD881-0E4E-47E1-8214-373D9296A6D2}" sibTransId="{818B68A6-05E2-427F-ABFE-527917470BF3}"/>
    <dgm:cxn modelId="{D9396A68-8A3C-4840-BB06-8DAE28889342}" type="presOf" srcId="{20E23827-42FC-44A7-ADFB-B5EEAA6E1D84}" destId="{5C4B0861-2972-49BA-A0BE-C780787BAAC7}" srcOrd="0" destOrd="0" presId="urn:microsoft.com/office/officeart/2005/8/layout/vList5"/>
    <dgm:cxn modelId="{86183B69-4F2A-496A-BD2B-C1360522182A}" type="presOf" srcId="{35C7BE8E-466A-437A-A588-19D31460613B}" destId="{0000D8B0-8A30-4391-BB68-C49B6C8D705B}" srcOrd="0" destOrd="0" presId="urn:microsoft.com/office/officeart/2005/8/layout/vList5"/>
    <dgm:cxn modelId="{38230B54-20BC-4EE1-A48E-5ED97E5ECD41}" type="presOf" srcId="{1B4EDC39-86F1-4C74-AAFC-9303185E7D0D}" destId="{13250440-72FF-4DBC-916F-567F050E3A01}" srcOrd="0" destOrd="0" presId="urn:microsoft.com/office/officeart/2005/8/layout/vList5"/>
    <dgm:cxn modelId="{9661E3B0-1570-4403-9C3D-09413A160983}" srcId="{20E23827-42FC-44A7-ADFB-B5EEAA6E1D84}" destId="{C9D604FC-8F2E-4123-A761-3187F064B7F3}" srcOrd="1" destOrd="0" parTransId="{1E8D1FDA-7824-42E8-BA0D-A3CCEF0DD87B}" sibTransId="{8DB1DBA7-0B14-414D-869C-C658DD86CA15}"/>
    <dgm:cxn modelId="{992A7DD4-3133-420E-A9A8-8F940DFB54B8}" type="presOf" srcId="{ED5BC157-4563-44B5-AE70-EDE207CED9A0}" destId="{A8B2FE85-E7B6-4CB8-B726-22486A7C31E7}" srcOrd="0" destOrd="0" presId="urn:microsoft.com/office/officeart/2005/8/layout/vList5"/>
    <dgm:cxn modelId="{2B43F22F-F5C4-4AC7-A77C-012F6C2F8F43}" type="presParOf" srcId="{5C4B0861-2972-49BA-A0BE-C780787BAAC7}" destId="{B5720182-6C69-41A1-AB36-95AE85E502A2}" srcOrd="0" destOrd="0" presId="urn:microsoft.com/office/officeart/2005/8/layout/vList5"/>
    <dgm:cxn modelId="{20807CBE-E3D1-427B-BD8E-E477E69F97CC}" type="presParOf" srcId="{B5720182-6C69-41A1-AB36-95AE85E502A2}" destId="{0000D8B0-8A30-4391-BB68-C49B6C8D705B}" srcOrd="0" destOrd="0" presId="urn:microsoft.com/office/officeart/2005/8/layout/vList5"/>
    <dgm:cxn modelId="{D9264BF1-1966-4C0D-BB7A-B3AB5A533D0D}" type="presParOf" srcId="{5C4B0861-2972-49BA-A0BE-C780787BAAC7}" destId="{A2F513C6-690A-47D7-95A3-73F5F6BF8BD4}" srcOrd="1" destOrd="0" presId="urn:microsoft.com/office/officeart/2005/8/layout/vList5"/>
    <dgm:cxn modelId="{DCA9E17D-62FF-42B1-87DB-273BE2963AD4}" type="presParOf" srcId="{5C4B0861-2972-49BA-A0BE-C780787BAAC7}" destId="{6507FC51-03F8-4EBE-B247-B06C6E869D40}" srcOrd="2" destOrd="0" presId="urn:microsoft.com/office/officeart/2005/8/layout/vList5"/>
    <dgm:cxn modelId="{B586C167-649E-489E-B4F6-01A3F0089671}" type="presParOf" srcId="{6507FC51-03F8-4EBE-B247-B06C6E869D40}" destId="{105A58BC-06C9-4399-B490-4217FB3E7A3F}" srcOrd="0" destOrd="0" presId="urn:microsoft.com/office/officeart/2005/8/layout/vList5"/>
    <dgm:cxn modelId="{EA86016D-CF51-47A1-941C-811FC64921B5}" type="presParOf" srcId="{5C4B0861-2972-49BA-A0BE-C780787BAAC7}" destId="{6749C107-4F0B-4F90-8DCF-35171F05A7D1}" srcOrd="3" destOrd="0" presId="urn:microsoft.com/office/officeart/2005/8/layout/vList5"/>
    <dgm:cxn modelId="{EBD5C836-E66A-4B9F-8EAE-9DD9A3654649}" type="presParOf" srcId="{5C4B0861-2972-49BA-A0BE-C780787BAAC7}" destId="{6FB65831-410A-49E3-AC04-38560958B624}" srcOrd="4" destOrd="0" presId="urn:microsoft.com/office/officeart/2005/8/layout/vList5"/>
    <dgm:cxn modelId="{D6C6CD31-FF8E-4E26-93BC-A23DE55945B9}" type="presParOf" srcId="{6FB65831-410A-49E3-AC04-38560958B624}" destId="{A8B2FE85-E7B6-4CB8-B726-22486A7C31E7}" srcOrd="0" destOrd="0" presId="urn:microsoft.com/office/officeart/2005/8/layout/vList5"/>
    <dgm:cxn modelId="{B26A5532-532A-4A36-9FDD-0F94B1149626}" type="presParOf" srcId="{5C4B0861-2972-49BA-A0BE-C780787BAAC7}" destId="{24FFE5A8-E0C4-4C8B-8B41-D7112902F8C4}" srcOrd="5" destOrd="0" presId="urn:microsoft.com/office/officeart/2005/8/layout/vList5"/>
    <dgm:cxn modelId="{7D2B232E-4F89-4F3B-B751-C3805D840F0E}" type="presParOf" srcId="{5C4B0861-2972-49BA-A0BE-C780787BAAC7}" destId="{82E1FA45-9FED-4A5A-8C08-6E4942648B7B}" srcOrd="6" destOrd="0" presId="urn:microsoft.com/office/officeart/2005/8/layout/vList5"/>
    <dgm:cxn modelId="{C76F6C27-A79C-4F47-930A-5D1182EE846B}" type="presParOf" srcId="{82E1FA45-9FED-4A5A-8C08-6E4942648B7B}" destId="{B0B2D90A-A60D-44E2-906B-1C29244D3D25}" srcOrd="0" destOrd="0" presId="urn:microsoft.com/office/officeart/2005/8/layout/vList5"/>
    <dgm:cxn modelId="{E7235749-198D-4304-B724-BC55F9AD2823}" type="presParOf" srcId="{5C4B0861-2972-49BA-A0BE-C780787BAAC7}" destId="{A8641410-96D2-4EB9-8DA4-FAD52A77D726}" srcOrd="7" destOrd="0" presId="urn:microsoft.com/office/officeart/2005/8/layout/vList5"/>
    <dgm:cxn modelId="{BC9E016A-9934-4AE9-9210-853DAA985FEB}" type="presParOf" srcId="{5C4B0861-2972-49BA-A0BE-C780787BAAC7}" destId="{6832DA95-4EB8-4E86-8716-30064EA361E1}" srcOrd="8" destOrd="0" presId="urn:microsoft.com/office/officeart/2005/8/layout/vList5"/>
    <dgm:cxn modelId="{0485EAAE-07F8-4EBC-8432-663E4BA19905}" type="presParOf" srcId="{6832DA95-4EB8-4E86-8716-30064EA361E1}" destId="{13250440-72FF-4DBC-916F-567F050E3A01}" srcOrd="0" destOrd="0" presId="urn:microsoft.com/office/officeart/2005/8/layout/vList5"/>
    <dgm:cxn modelId="{81DD54F0-AE99-4C24-8138-39EC833D075F}" type="presParOf" srcId="{5C4B0861-2972-49BA-A0BE-C780787BAAC7}" destId="{66F6FA32-558B-4D7A-89A2-169982A0F839}" srcOrd="9" destOrd="0" presId="urn:microsoft.com/office/officeart/2005/8/layout/vList5"/>
    <dgm:cxn modelId="{7440DB7B-4061-4845-AE18-ADA5E1B0C9C2}" type="presParOf" srcId="{5C4B0861-2972-49BA-A0BE-C780787BAAC7}" destId="{D587E4CA-7763-4F99-973D-8B7DC9D8B4FB}" srcOrd="10" destOrd="0" presId="urn:microsoft.com/office/officeart/2005/8/layout/vList5"/>
    <dgm:cxn modelId="{339170DA-4220-4106-8A57-67D5A6833BCC}" type="presParOf" srcId="{D587E4CA-7763-4F99-973D-8B7DC9D8B4FB}" destId="{9D2EAA19-1BC4-4A21-B16C-635F92B24A0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B7FC8F-3A86-4A83-AB49-9C15A598C749}" type="doc">
      <dgm:prSet loTypeId="urn:microsoft.com/office/officeart/2005/8/layout/hierarchy6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E7E87396-BDE0-448B-B6B9-2AD6BD34D2FF}">
      <dgm:prSet/>
      <dgm:spPr/>
      <dgm:t>
        <a:bodyPr/>
        <a:lstStyle/>
        <a:p>
          <a:pPr rtl="0"/>
          <a:r>
            <a:rPr lang="en-US" b="1" dirty="0"/>
            <a:t>Upon receiving a message</a:t>
          </a:r>
          <a:endParaRPr lang="he-IL" b="1" dirty="0"/>
        </a:p>
      </dgm:t>
    </dgm:pt>
    <dgm:pt modelId="{3F1604EF-410C-4B6B-86ED-2E61E3BF4F87}" type="parTrans" cxnId="{027AC88A-0B53-4FF3-B7C4-B5FFAA1BCEE3}">
      <dgm:prSet/>
      <dgm:spPr/>
      <dgm:t>
        <a:bodyPr/>
        <a:lstStyle/>
        <a:p>
          <a:pPr rtl="0"/>
          <a:endParaRPr lang="he-IL"/>
        </a:p>
      </dgm:t>
    </dgm:pt>
    <dgm:pt modelId="{AF0FAB73-BE8B-42D2-B013-53EBF13308AC}" type="sibTrans" cxnId="{027AC88A-0B53-4FF3-B7C4-B5FFAA1BCEE3}">
      <dgm:prSet/>
      <dgm:spPr/>
      <dgm:t>
        <a:bodyPr/>
        <a:lstStyle/>
        <a:p>
          <a:pPr rtl="0"/>
          <a:endParaRPr lang="he-IL"/>
        </a:p>
      </dgm:t>
    </dgm:pt>
    <dgm:pt modelId="{550AD224-2393-4D3E-8B3F-27F7EC955CD3}">
      <dgm:prSet/>
      <dgm:spPr/>
      <dgm:t>
        <a:bodyPr/>
        <a:lstStyle/>
        <a:p>
          <a:pPr rtl="0"/>
          <a:r>
            <a:rPr lang="en-US" u="sng" dirty="0"/>
            <a:t>Self message</a:t>
          </a:r>
          <a:br>
            <a:rPr lang="en-US" u="sng" dirty="0"/>
          </a:br>
          <a:r>
            <a:rPr lang="en-US" dirty="0"/>
            <a:t>finished internal-processing, insert job to queue</a:t>
          </a:r>
          <a:endParaRPr lang="he-IL" dirty="0"/>
        </a:p>
      </dgm:t>
    </dgm:pt>
    <dgm:pt modelId="{C8718EDF-781E-4E7A-BC85-500A148640D4}" type="parTrans" cxnId="{ED8A0FFC-663F-4D40-A79E-21F178BAB42F}">
      <dgm:prSet/>
      <dgm:spPr/>
      <dgm:t>
        <a:bodyPr/>
        <a:lstStyle/>
        <a:p>
          <a:pPr rtl="0"/>
          <a:endParaRPr lang="he-IL"/>
        </a:p>
      </dgm:t>
    </dgm:pt>
    <dgm:pt modelId="{F0021772-FD01-417A-85E1-BB19ED9BBC13}" type="sibTrans" cxnId="{ED8A0FFC-663F-4D40-A79E-21F178BAB42F}">
      <dgm:prSet/>
      <dgm:spPr/>
      <dgm:t>
        <a:bodyPr/>
        <a:lstStyle/>
        <a:p>
          <a:pPr rtl="0"/>
          <a:endParaRPr lang="he-IL"/>
        </a:p>
      </dgm:t>
    </dgm:pt>
    <dgm:pt modelId="{BD7089AC-CC2E-4626-942D-8555BCE40CDC}">
      <dgm:prSet/>
      <dgm:spPr/>
      <dgm:t>
        <a:bodyPr/>
        <a:lstStyle/>
        <a:p>
          <a:pPr rtl="0"/>
          <a:r>
            <a:rPr lang="en-US" u="sng" dirty="0"/>
            <a:t>External module</a:t>
          </a:r>
          <a:br>
            <a:rPr lang="en-US" u="sng" dirty="0"/>
          </a:br>
          <a:r>
            <a:rPr lang="en-US" dirty="0"/>
            <a:t>New job arrives at the queue</a:t>
          </a:r>
          <a:endParaRPr lang="he-IL" dirty="0"/>
        </a:p>
      </dgm:t>
    </dgm:pt>
    <dgm:pt modelId="{84CC3867-0FDB-4404-B771-3F93446BBD65}" type="parTrans" cxnId="{C0BCDA01-C787-42C8-AB85-3A931909179E}">
      <dgm:prSet/>
      <dgm:spPr/>
      <dgm:t>
        <a:bodyPr/>
        <a:lstStyle/>
        <a:p>
          <a:pPr rtl="0"/>
          <a:endParaRPr lang="he-IL"/>
        </a:p>
      </dgm:t>
    </dgm:pt>
    <dgm:pt modelId="{FCB07D8E-761C-4D0A-9F43-0B75DF3FD981}" type="sibTrans" cxnId="{C0BCDA01-C787-42C8-AB85-3A931909179E}">
      <dgm:prSet/>
      <dgm:spPr/>
      <dgm:t>
        <a:bodyPr/>
        <a:lstStyle/>
        <a:p>
          <a:pPr rtl="0"/>
          <a:endParaRPr lang="he-IL"/>
        </a:p>
      </dgm:t>
    </dgm:pt>
    <dgm:pt modelId="{AE1DB2AC-BE28-44F4-89C0-DF44CEA9A6D8}">
      <dgm:prSet/>
      <dgm:spPr/>
      <dgm:t>
        <a:bodyPr/>
        <a:lstStyle/>
        <a:p>
          <a:pPr rtl="0"/>
          <a:r>
            <a:rPr lang="en-US" dirty="0"/>
            <a:t>Check if queue isn’t full</a:t>
          </a:r>
          <a:endParaRPr lang="he-IL" dirty="0"/>
        </a:p>
      </dgm:t>
    </dgm:pt>
    <dgm:pt modelId="{75EB7EC5-D7EB-417E-84FD-EA8DF9A9B687}" type="parTrans" cxnId="{98C5109F-366F-41C5-A8C3-6F4E09415A2D}">
      <dgm:prSet/>
      <dgm:spPr/>
      <dgm:t>
        <a:bodyPr/>
        <a:lstStyle/>
        <a:p>
          <a:pPr rtl="0"/>
          <a:endParaRPr lang="he-IL"/>
        </a:p>
      </dgm:t>
    </dgm:pt>
    <dgm:pt modelId="{0691B4CE-DD8E-4A7C-AB27-8A6FE8B82606}" type="sibTrans" cxnId="{98C5109F-366F-41C5-A8C3-6F4E09415A2D}">
      <dgm:prSet/>
      <dgm:spPr/>
      <dgm:t>
        <a:bodyPr/>
        <a:lstStyle/>
        <a:p>
          <a:pPr rtl="0"/>
          <a:endParaRPr lang="he-IL"/>
        </a:p>
      </dgm:t>
    </dgm:pt>
    <dgm:pt modelId="{39EC5060-8E6D-4861-9C51-4779493A50C1}">
      <dgm:prSet/>
      <dgm:spPr/>
      <dgm:t>
        <a:bodyPr/>
        <a:lstStyle/>
        <a:p>
          <a:pPr rtl="0"/>
          <a:r>
            <a:rPr lang="en-US" dirty="0"/>
            <a:t>Full - Drop the message </a:t>
          </a:r>
          <a:endParaRPr lang="he-IL" dirty="0"/>
        </a:p>
      </dgm:t>
    </dgm:pt>
    <dgm:pt modelId="{8F511A29-01C5-4093-B6BA-7ED22D9494C3}" type="parTrans" cxnId="{45240493-38F7-4DFB-91CC-D96C1A28AC74}">
      <dgm:prSet/>
      <dgm:spPr/>
      <dgm:t>
        <a:bodyPr/>
        <a:lstStyle/>
        <a:p>
          <a:pPr rtl="0"/>
          <a:endParaRPr lang="he-IL"/>
        </a:p>
      </dgm:t>
    </dgm:pt>
    <dgm:pt modelId="{C29BCA1E-6286-4DF6-BBAF-450B94BFFCA0}" type="sibTrans" cxnId="{45240493-38F7-4DFB-91CC-D96C1A28AC74}">
      <dgm:prSet/>
      <dgm:spPr/>
      <dgm:t>
        <a:bodyPr/>
        <a:lstStyle/>
        <a:p>
          <a:pPr rtl="0"/>
          <a:endParaRPr lang="he-IL"/>
        </a:p>
      </dgm:t>
    </dgm:pt>
    <dgm:pt modelId="{B809E940-7676-471E-9243-736E8CDCEE2B}">
      <dgm:prSet/>
      <dgm:spPr/>
      <dgm:t>
        <a:bodyPr/>
        <a:lstStyle/>
        <a:p>
          <a:pPr rtl="0"/>
          <a:r>
            <a:rPr lang="en-US" dirty="0"/>
            <a:t>Not full - update arrival time within job, hold it in buffer and send self-message</a:t>
          </a:r>
          <a:endParaRPr lang="he-IL" dirty="0"/>
        </a:p>
      </dgm:t>
    </dgm:pt>
    <dgm:pt modelId="{7B63C9AE-D5AA-460E-84ED-43BE305FECFE}" type="parTrans" cxnId="{A230F640-6DED-4B7F-8684-9318BCF7553F}">
      <dgm:prSet/>
      <dgm:spPr/>
      <dgm:t>
        <a:bodyPr/>
        <a:lstStyle/>
        <a:p>
          <a:pPr rtl="0"/>
          <a:endParaRPr lang="he-IL"/>
        </a:p>
      </dgm:t>
    </dgm:pt>
    <dgm:pt modelId="{6B4134C0-8EE1-4D09-8DF1-70D5814FF178}" type="sibTrans" cxnId="{A230F640-6DED-4B7F-8684-9318BCF7553F}">
      <dgm:prSet/>
      <dgm:spPr/>
      <dgm:t>
        <a:bodyPr/>
        <a:lstStyle/>
        <a:p>
          <a:pPr rtl="0"/>
          <a:endParaRPr lang="he-IL"/>
        </a:p>
      </dgm:t>
    </dgm:pt>
    <dgm:pt modelId="{CB130DAD-C410-4914-A0D4-7C4FF56FC0C7}" type="pres">
      <dgm:prSet presAssocID="{AFB7FC8F-3A86-4A83-AB49-9C15A598C74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F752786-7BD6-4A2B-ADBE-0C3140ABED5C}" type="pres">
      <dgm:prSet presAssocID="{AFB7FC8F-3A86-4A83-AB49-9C15A598C749}" presName="hierFlow" presStyleCnt="0"/>
      <dgm:spPr/>
    </dgm:pt>
    <dgm:pt modelId="{D40293EB-8C27-4DEF-8169-14BE8316645C}" type="pres">
      <dgm:prSet presAssocID="{AFB7FC8F-3A86-4A83-AB49-9C15A598C74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9D213C5-5BA5-47BD-879F-FC2167B25279}" type="pres">
      <dgm:prSet presAssocID="{E7E87396-BDE0-448B-B6B9-2AD6BD34D2FF}" presName="Name14" presStyleCnt="0"/>
      <dgm:spPr/>
    </dgm:pt>
    <dgm:pt modelId="{4B59FDA8-AADB-48BD-AF3C-93EBD1DB9AE5}" type="pres">
      <dgm:prSet presAssocID="{E7E87396-BDE0-448B-B6B9-2AD6BD34D2FF}" presName="level1Shape" presStyleLbl="node0" presStyleIdx="0" presStyleCnt="1">
        <dgm:presLayoutVars>
          <dgm:chPref val="3"/>
        </dgm:presLayoutVars>
      </dgm:prSet>
      <dgm:spPr/>
    </dgm:pt>
    <dgm:pt modelId="{5A8E7004-B08D-4572-8355-DF89FE83E67B}" type="pres">
      <dgm:prSet presAssocID="{E7E87396-BDE0-448B-B6B9-2AD6BD34D2FF}" presName="hierChild2" presStyleCnt="0"/>
      <dgm:spPr/>
    </dgm:pt>
    <dgm:pt modelId="{1211165B-46D3-4150-B367-38C45A2A00DD}" type="pres">
      <dgm:prSet presAssocID="{C8718EDF-781E-4E7A-BC85-500A148640D4}" presName="Name19" presStyleLbl="parChTrans1D2" presStyleIdx="0" presStyleCnt="2"/>
      <dgm:spPr/>
    </dgm:pt>
    <dgm:pt modelId="{ADC718AF-8641-4726-9B9A-EE7704B0BC58}" type="pres">
      <dgm:prSet presAssocID="{550AD224-2393-4D3E-8B3F-27F7EC955CD3}" presName="Name21" presStyleCnt="0"/>
      <dgm:spPr/>
    </dgm:pt>
    <dgm:pt modelId="{898592F4-3900-42C5-9CA8-CD209DEDB124}" type="pres">
      <dgm:prSet presAssocID="{550AD224-2393-4D3E-8B3F-27F7EC955CD3}" presName="level2Shape" presStyleLbl="node2" presStyleIdx="0" presStyleCnt="2"/>
      <dgm:spPr/>
    </dgm:pt>
    <dgm:pt modelId="{BE6EDB59-F8E3-4366-AF7F-806D64EB2CD5}" type="pres">
      <dgm:prSet presAssocID="{550AD224-2393-4D3E-8B3F-27F7EC955CD3}" presName="hierChild3" presStyleCnt="0"/>
      <dgm:spPr/>
    </dgm:pt>
    <dgm:pt modelId="{5F9AAEFD-6B76-4251-95DC-F43B8220861B}" type="pres">
      <dgm:prSet presAssocID="{84CC3867-0FDB-4404-B771-3F93446BBD65}" presName="Name19" presStyleLbl="parChTrans1D2" presStyleIdx="1" presStyleCnt="2"/>
      <dgm:spPr/>
    </dgm:pt>
    <dgm:pt modelId="{0E68927C-0C41-4E28-8FD9-38305A0F13C0}" type="pres">
      <dgm:prSet presAssocID="{BD7089AC-CC2E-4626-942D-8555BCE40CDC}" presName="Name21" presStyleCnt="0"/>
      <dgm:spPr/>
    </dgm:pt>
    <dgm:pt modelId="{57205608-E800-4BA9-9B48-00F4BF8E25D0}" type="pres">
      <dgm:prSet presAssocID="{BD7089AC-CC2E-4626-942D-8555BCE40CDC}" presName="level2Shape" presStyleLbl="node2" presStyleIdx="1" presStyleCnt="2"/>
      <dgm:spPr/>
    </dgm:pt>
    <dgm:pt modelId="{3B94C3E1-C7D8-4F25-8840-28F2FFD9C2CC}" type="pres">
      <dgm:prSet presAssocID="{BD7089AC-CC2E-4626-942D-8555BCE40CDC}" presName="hierChild3" presStyleCnt="0"/>
      <dgm:spPr/>
    </dgm:pt>
    <dgm:pt modelId="{DAE4246A-A62B-4915-A643-C0E5C8BE6346}" type="pres">
      <dgm:prSet presAssocID="{75EB7EC5-D7EB-417E-84FD-EA8DF9A9B687}" presName="Name19" presStyleLbl="parChTrans1D3" presStyleIdx="0" presStyleCnt="1"/>
      <dgm:spPr/>
    </dgm:pt>
    <dgm:pt modelId="{6C26D771-8892-4C4B-AC93-E765566126CC}" type="pres">
      <dgm:prSet presAssocID="{AE1DB2AC-BE28-44F4-89C0-DF44CEA9A6D8}" presName="Name21" presStyleCnt="0"/>
      <dgm:spPr/>
    </dgm:pt>
    <dgm:pt modelId="{57D53D13-F4AD-450E-8768-2609DA40E564}" type="pres">
      <dgm:prSet presAssocID="{AE1DB2AC-BE28-44F4-89C0-DF44CEA9A6D8}" presName="level2Shape" presStyleLbl="node3" presStyleIdx="0" presStyleCnt="1"/>
      <dgm:spPr/>
    </dgm:pt>
    <dgm:pt modelId="{F5B5B9A3-F7EF-48AC-85A5-D728DCFE00CE}" type="pres">
      <dgm:prSet presAssocID="{AE1DB2AC-BE28-44F4-89C0-DF44CEA9A6D8}" presName="hierChild3" presStyleCnt="0"/>
      <dgm:spPr/>
    </dgm:pt>
    <dgm:pt modelId="{FB67FE19-0BD5-4C42-B996-511B1503D41B}" type="pres">
      <dgm:prSet presAssocID="{8F511A29-01C5-4093-B6BA-7ED22D9494C3}" presName="Name19" presStyleLbl="parChTrans1D4" presStyleIdx="0" presStyleCnt="2"/>
      <dgm:spPr/>
    </dgm:pt>
    <dgm:pt modelId="{61052EF7-4ECF-4F31-8AA3-9A3990FE84E5}" type="pres">
      <dgm:prSet presAssocID="{39EC5060-8E6D-4861-9C51-4779493A50C1}" presName="Name21" presStyleCnt="0"/>
      <dgm:spPr/>
    </dgm:pt>
    <dgm:pt modelId="{480C0CF2-C15E-45FF-AFD5-BBDF64CB848D}" type="pres">
      <dgm:prSet presAssocID="{39EC5060-8E6D-4861-9C51-4779493A50C1}" presName="level2Shape" presStyleLbl="node4" presStyleIdx="0" presStyleCnt="2"/>
      <dgm:spPr/>
    </dgm:pt>
    <dgm:pt modelId="{266C440A-7C3C-448C-8ABA-625FF6BE43A7}" type="pres">
      <dgm:prSet presAssocID="{39EC5060-8E6D-4861-9C51-4779493A50C1}" presName="hierChild3" presStyleCnt="0"/>
      <dgm:spPr/>
    </dgm:pt>
    <dgm:pt modelId="{32C31E63-2D38-4A72-A352-1A319C6FF606}" type="pres">
      <dgm:prSet presAssocID="{7B63C9AE-D5AA-460E-84ED-43BE305FECFE}" presName="Name19" presStyleLbl="parChTrans1D4" presStyleIdx="1" presStyleCnt="2"/>
      <dgm:spPr/>
    </dgm:pt>
    <dgm:pt modelId="{AC45E821-A63D-44C2-8173-7E1CD7EFB7C6}" type="pres">
      <dgm:prSet presAssocID="{B809E940-7676-471E-9243-736E8CDCEE2B}" presName="Name21" presStyleCnt="0"/>
      <dgm:spPr/>
    </dgm:pt>
    <dgm:pt modelId="{A2A635AB-B30D-402A-8030-5A123ED4564B}" type="pres">
      <dgm:prSet presAssocID="{B809E940-7676-471E-9243-736E8CDCEE2B}" presName="level2Shape" presStyleLbl="node4" presStyleIdx="1" presStyleCnt="2"/>
      <dgm:spPr/>
    </dgm:pt>
    <dgm:pt modelId="{4C9E53A6-4DF0-436B-9716-4000ED73B1E9}" type="pres">
      <dgm:prSet presAssocID="{B809E940-7676-471E-9243-736E8CDCEE2B}" presName="hierChild3" presStyleCnt="0"/>
      <dgm:spPr/>
    </dgm:pt>
    <dgm:pt modelId="{1BB5A76E-EB63-4BF9-9F25-F3E52D61D5EA}" type="pres">
      <dgm:prSet presAssocID="{AFB7FC8F-3A86-4A83-AB49-9C15A598C749}" presName="bgShapesFlow" presStyleCnt="0"/>
      <dgm:spPr/>
    </dgm:pt>
  </dgm:ptLst>
  <dgm:cxnLst>
    <dgm:cxn modelId="{C0BCDA01-C787-42C8-AB85-3A931909179E}" srcId="{E7E87396-BDE0-448B-B6B9-2AD6BD34D2FF}" destId="{BD7089AC-CC2E-4626-942D-8555BCE40CDC}" srcOrd="1" destOrd="0" parTransId="{84CC3867-0FDB-4404-B771-3F93446BBD65}" sibTransId="{FCB07D8E-761C-4D0A-9F43-0B75DF3FD981}"/>
    <dgm:cxn modelId="{09863A0B-404E-4CF8-ADE4-7B0A405370B4}" type="presOf" srcId="{E7E87396-BDE0-448B-B6B9-2AD6BD34D2FF}" destId="{4B59FDA8-AADB-48BD-AF3C-93EBD1DB9AE5}" srcOrd="0" destOrd="0" presId="urn:microsoft.com/office/officeart/2005/8/layout/hierarchy6"/>
    <dgm:cxn modelId="{33015610-4CA2-451C-90E7-B37F8BBCFAB5}" type="presOf" srcId="{39EC5060-8E6D-4861-9C51-4779493A50C1}" destId="{480C0CF2-C15E-45FF-AFD5-BBDF64CB848D}" srcOrd="0" destOrd="0" presId="urn:microsoft.com/office/officeart/2005/8/layout/hierarchy6"/>
    <dgm:cxn modelId="{A1DAFD34-3445-4A26-A699-59957C018366}" type="presOf" srcId="{C8718EDF-781E-4E7A-BC85-500A148640D4}" destId="{1211165B-46D3-4150-B367-38C45A2A00DD}" srcOrd="0" destOrd="0" presId="urn:microsoft.com/office/officeart/2005/8/layout/hierarchy6"/>
    <dgm:cxn modelId="{A230F640-6DED-4B7F-8684-9318BCF7553F}" srcId="{AE1DB2AC-BE28-44F4-89C0-DF44CEA9A6D8}" destId="{B809E940-7676-471E-9243-736E8CDCEE2B}" srcOrd="1" destOrd="0" parTransId="{7B63C9AE-D5AA-460E-84ED-43BE305FECFE}" sibTransId="{6B4134C0-8EE1-4D09-8DF1-70D5814FF178}"/>
    <dgm:cxn modelId="{D373B05D-831E-4624-90EE-1DD654BBEA79}" type="presOf" srcId="{84CC3867-0FDB-4404-B771-3F93446BBD65}" destId="{5F9AAEFD-6B76-4251-95DC-F43B8220861B}" srcOrd="0" destOrd="0" presId="urn:microsoft.com/office/officeart/2005/8/layout/hierarchy6"/>
    <dgm:cxn modelId="{D13C034A-A7BB-49B0-B38D-A21A64156994}" type="presOf" srcId="{BD7089AC-CC2E-4626-942D-8555BCE40CDC}" destId="{57205608-E800-4BA9-9B48-00F4BF8E25D0}" srcOrd="0" destOrd="0" presId="urn:microsoft.com/office/officeart/2005/8/layout/hierarchy6"/>
    <dgm:cxn modelId="{027AC88A-0B53-4FF3-B7C4-B5FFAA1BCEE3}" srcId="{AFB7FC8F-3A86-4A83-AB49-9C15A598C749}" destId="{E7E87396-BDE0-448B-B6B9-2AD6BD34D2FF}" srcOrd="0" destOrd="0" parTransId="{3F1604EF-410C-4B6B-86ED-2E61E3BF4F87}" sibTransId="{AF0FAB73-BE8B-42D2-B013-53EBF13308AC}"/>
    <dgm:cxn modelId="{45240493-38F7-4DFB-91CC-D96C1A28AC74}" srcId="{AE1DB2AC-BE28-44F4-89C0-DF44CEA9A6D8}" destId="{39EC5060-8E6D-4861-9C51-4779493A50C1}" srcOrd="0" destOrd="0" parTransId="{8F511A29-01C5-4093-B6BA-7ED22D9494C3}" sibTransId="{C29BCA1E-6286-4DF6-BBAF-450B94BFFCA0}"/>
    <dgm:cxn modelId="{9D85BA98-B217-4ADB-BB83-472AA9015CCC}" type="presOf" srcId="{8F511A29-01C5-4093-B6BA-7ED22D9494C3}" destId="{FB67FE19-0BD5-4C42-B996-511B1503D41B}" srcOrd="0" destOrd="0" presId="urn:microsoft.com/office/officeart/2005/8/layout/hierarchy6"/>
    <dgm:cxn modelId="{98C5109F-366F-41C5-A8C3-6F4E09415A2D}" srcId="{BD7089AC-CC2E-4626-942D-8555BCE40CDC}" destId="{AE1DB2AC-BE28-44F4-89C0-DF44CEA9A6D8}" srcOrd="0" destOrd="0" parTransId="{75EB7EC5-D7EB-417E-84FD-EA8DF9A9B687}" sibTransId="{0691B4CE-DD8E-4A7C-AB27-8A6FE8B82606}"/>
    <dgm:cxn modelId="{1EBF0DAA-567A-440F-8151-81C02C315256}" type="presOf" srcId="{550AD224-2393-4D3E-8B3F-27F7EC955CD3}" destId="{898592F4-3900-42C5-9CA8-CD209DEDB124}" srcOrd="0" destOrd="0" presId="urn:microsoft.com/office/officeart/2005/8/layout/hierarchy6"/>
    <dgm:cxn modelId="{8F872EDA-F57D-46D6-AA2E-4AAD6CA2177A}" type="presOf" srcId="{7B63C9AE-D5AA-460E-84ED-43BE305FECFE}" destId="{32C31E63-2D38-4A72-A352-1A319C6FF606}" srcOrd="0" destOrd="0" presId="urn:microsoft.com/office/officeart/2005/8/layout/hierarchy6"/>
    <dgm:cxn modelId="{9BDD54E0-0A71-4449-A4FA-DA690DB9CEEB}" type="presOf" srcId="{AE1DB2AC-BE28-44F4-89C0-DF44CEA9A6D8}" destId="{57D53D13-F4AD-450E-8768-2609DA40E564}" srcOrd="0" destOrd="0" presId="urn:microsoft.com/office/officeart/2005/8/layout/hierarchy6"/>
    <dgm:cxn modelId="{1BCDD7E5-0D12-4439-BB4C-8D7A64C9CE55}" type="presOf" srcId="{B809E940-7676-471E-9243-736E8CDCEE2B}" destId="{A2A635AB-B30D-402A-8030-5A123ED4564B}" srcOrd="0" destOrd="0" presId="urn:microsoft.com/office/officeart/2005/8/layout/hierarchy6"/>
    <dgm:cxn modelId="{26289FF5-F0AA-4D44-80DE-5FE2DA48EBE1}" type="presOf" srcId="{75EB7EC5-D7EB-417E-84FD-EA8DF9A9B687}" destId="{DAE4246A-A62B-4915-A643-C0E5C8BE6346}" srcOrd="0" destOrd="0" presId="urn:microsoft.com/office/officeart/2005/8/layout/hierarchy6"/>
    <dgm:cxn modelId="{ED8A0FFC-663F-4D40-A79E-21F178BAB42F}" srcId="{E7E87396-BDE0-448B-B6B9-2AD6BD34D2FF}" destId="{550AD224-2393-4D3E-8B3F-27F7EC955CD3}" srcOrd="0" destOrd="0" parTransId="{C8718EDF-781E-4E7A-BC85-500A148640D4}" sibTransId="{F0021772-FD01-417A-85E1-BB19ED9BBC13}"/>
    <dgm:cxn modelId="{FF1E25FF-D8F3-48EE-99E1-73AF21255D00}" type="presOf" srcId="{AFB7FC8F-3A86-4A83-AB49-9C15A598C749}" destId="{CB130DAD-C410-4914-A0D4-7C4FF56FC0C7}" srcOrd="0" destOrd="0" presId="urn:microsoft.com/office/officeart/2005/8/layout/hierarchy6"/>
    <dgm:cxn modelId="{EFEC193E-2A9D-4529-B3C4-2B73E6C1BCE1}" type="presParOf" srcId="{CB130DAD-C410-4914-A0D4-7C4FF56FC0C7}" destId="{EF752786-7BD6-4A2B-ADBE-0C3140ABED5C}" srcOrd="0" destOrd="0" presId="urn:microsoft.com/office/officeart/2005/8/layout/hierarchy6"/>
    <dgm:cxn modelId="{C28B5A56-EC6C-47F9-9894-E258E42DD3C0}" type="presParOf" srcId="{EF752786-7BD6-4A2B-ADBE-0C3140ABED5C}" destId="{D40293EB-8C27-4DEF-8169-14BE8316645C}" srcOrd="0" destOrd="0" presId="urn:microsoft.com/office/officeart/2005/8/layout/hierarchy6"/>
    <dgm:cxn modelId="{6CC18FE8-BA88-4122-9236-4EA6B8C088B3}" type="presParOf" srcId="{D40293EB-8C27-4DEF-8169-14BE8316645C}" destId="{49D213C5-5BA5-47BD-879F-FC2167B25279}" srcOrd="0" destOrd="0" presId="urn:microsoft.com/office/officeart/2005/8/layout/hierarchy6"/>
    <dgm:cxn modelId="{C9275331-2DEA-406D-B636-514621CFC710}" type="presParOf" srcId="{49D213C5-5BA5-47BD-879F-FC2167B25279}" destId="{4B59FDA8-AADB-48BD-AF3C-93EBD1DB9AE5}" srcOrd="0" destOrd="0" presId="urn:microsoft.com/office/officeart/2005/8/layout/hierarchy6"/>
    <dgm:cxn modelId="{1D979800-277B-4C24-AC75-35BD7FA495E8}" type="presParOf" srcId="{49D213C5-5BA5-47BD-879F-FC2167B25279}" destId="{5A8E7004-B08D-4572-8355-DF89FE83E67B}" srcOrd="1" destOrd="0" presId="urn:microsoft.com/office/officeart/2005/8/layout/hierarchy6"/>
    <dgm:cxn modelId="{9876476D-AB3F-4CB0-A806-E0B71B98538A}" type="presParOf" srcId="{5A8E7004-B08D-4572-8355-DF89FE83E67B}" destId="{1211165B-46D3-4150-B367-38C45A2A00DD}" srcOrd="0" destOrd="0" presId="urn:microsoft.com/office/officeart/2005/8/layout/hierarchy6"/>
    <dgm:cxn modelId="{2D04355D-EB54-4492-B50E-8E95E4C67438}" type="presParOf" srcId="{5A8E7004-B08D-4572-8355-DF89FE83E67B}" destId="{ADC718AF-8641-4726-9B9A-EE7704B0BC58}" srcOrd="1" destOrd="0" presId="urn:microsoft.com/office/officeart/2005/8/layout/hierarchy6"/>
    <dgm:cxn modelId="{7B7B4A28-95E9-4701-9485-3487F465C9D6}" type="presParOf" srcId="{ADC718AF-8641-4726-9B9A-EE7704B0BC58}" destId="{898592F4-3900-42C5-9CA8-CD209DEDB124}" srcOrd="0" destOrd="0" presId="urn:microsoft.com/office/officeart/2005/8/layout/hierarchy6"/>
    <dgm:cxn modelId="{8FE31242-445C-4A2D-9855-67483180B32B}" type="presParOf" srcId="{ADC718AF-8641-4726-9B9A-EE7704B0BC58}" destId="{BE6EDB59-F8E3-4366-AF7F-806D64EB2CD5}" srcOrd="1" destOrd="0" presId="urn:microsoft.com/office/officeart/2005/8/layout/hierarchy6"/>
    <dgm:cxn modelId="{6132E143-0F54-445E-B345-58AC64D27F74}" type="presParOf" srcId="{5A8E7004-B08D-4572-8355-DF89FE83E67B}" destId="{5F9AAEFD-6B76-4251-95DC-F43B8220861B}" srcOrd="2" destOrd="0" presId="urn:microsoft.com/office/officeart/2005/8/layout/hierarchy6"/>
    <dgm:cxn modelId="{725630F0-AE95-404D-840B-B283D8232912}" type="presParOf" srcId="{5A8E7004-B08D-4572-8355-DF89FE83E67B}" destId="{0E68927C-0C41-4E28-8FD9-38305A0F13C0}" srcOrd="3" destOrd="0" presId="urn:microsoft.com/office/officeart/2005/8/layout/hierarchy6"/>
    <dgm:cxn modelId="{FDC0681A-CF71-41AF-93D7-528B8CB63533}" type="presParOf" srcId="{0E68927C-0C41-4E28-8FD9-38305A0F13C0}" destId="{57205608-E800-4BA9-9B48-00F4BF8E25D0}" srcOrd="0" destOrd="0" presId="urn:microsoft.com/office/officeart/2005/8/layout/hierarchy6"/>
    <dgm:cxn modelId="{05986B9D-FB29-49E5-8EA7-6A50D9401AD5}" type="presParOf" srcId="{0E68927C-0C41-4E28-8FD9-38305A0F13C0}" destId="{3B94C3E1-C7D8-4F25-8840-28F2FFD9C2CC}" srcOrd="1" destOrd="0" presId="urn:microsoft.com/office/officeart/2005/8/layout/hierarchy6"/>
    <dgm:cxn modelId="{E4A11016-78B5-4656-AB9E-3A0A87729C96}" type="presParOf" srcId="{3B94C3E1-C7D8-4F25-8840-28F2FFD9C2CC}" destId="{DAE4246A-A62B-4915-A643-C0E5C8BE6346}" srcOrd="0" destOrd="0" presId="urn:microsoft.com/office/officeart/2005/8/layout/hierarchy6"/>
    <dgm:cxn modelId="{0C724961-9447-4FF3-8567-19AD70A1A574}" type="presParOf" srcId="{3B94C3E1-C7D8-4F25-8840-28F2FFD9C2CC}" destId="{6C26D771-8892-4C4B-AC93-E765566126CC}" srcOrd="1" destOrd="0" presId="urn:microsoft.com/office/officeart/2005/8/layout/hierarchy6"/>
    <dgm:cxn modelId="{E984C58E-5132-4FA6-B7D6-D0FDBC063ED5}" type="presParOf" srcId="{6C26D771-8892-4C4B-AC93-E765566126CC}" destId="{57D53D13-F4AD-450E-8768-2609DA40E564}" srcOrd="0" destOrd="0" presId="urn:microsoft.com/office/officeart/2005/8/layout/hierarchy6"/>
    <dgm:cxn modelId="{86B5475F-B870-4185-B165-22AF02818156}" type="presParOf" srcId="{6C26D771-8892-4C4B-AC93-E765566126CC}" destId="{F5B5B9A3-F7EF-48AC-85A5-D728DCFE00CE}" srcOrd="1" destOrd="0" presId="urn:microsoft.com/office/officeart/2005/8/layout/hierarchy6"/>
    <dgm:cxn modelId="{27960AFD-8625-48E8-9864-656898A7A550}" type="presParOf" srcId="{F5B5B9A3-F7EF-48AC-85A5-D728DCFE00CE}" destId="{FB67FE19-0BD5-4C42-B996-511B1503D41B}" srcOrd="0" destOrd="0" presId="urn:microsoft.com/office/officeart/2005/8/layout/hierarchy6"/>
    <dgm:cxn modelId="{18638F9E-4744-4E4D-8960-A9ECB219546D}" type="presParOf" srcId="{F5B5B9A3-F7EF-48AC-85A5-D728DCFE00CE}" destId="{61052EF7-4ECF-4F31-8AA3-9A3990FE84E5}" srcOrd="1" destOrd="0" presId="urn:microsoft.com/office/officeart/2005/8/layout/hierarchy6"/>
    <dgm:cxn modelId="{B56F2E71-EAF2-4838-83C5-4620F1ADE6D6}" type="presParOf" srcId="{61052EF7-4ECF-4F31-8AA3-9A3990FE84E5}" destId="{480C0CF2-C15E-45FF-AFD5-BBDF64CB848D}" srcOrd="0" destOrd="0" presId="urn:microsoft.com/office/officeart/2005/8/layout/hierarchy6"/>
    <dgm:cxn modelId="{4B3E8284-4022-4358-94A3-B01AECB08654}" type="presParOf" srcId="{61052EF7-4ECF-4F31-8AA3-9A3990FE84E5}" destId="{266C440A-7C3C-448C-8ABA-625FF6BE43A7}" srcOrd="1" destOrd="0" presId="urn:microsoft.com/office/officeart/2005/8/layout/hierarchy6"/>
    <dgm:cxn modelId="{D7E01BBA-8721-43E5-B0D6-9BD261F4EB35}" type="presParOf" srcId="{F5B5B9A3-F7EF-48AC-85A5-D728DCFE00CE}" destId="{32C31E63-2D38-4A72-A352-1A319C6FF606}" srcOrd="2" destOrd="0" presId="urn:microsoft.com/office/officeart/2005/8/layout/hierarchy6"/>
    <dgm:cxn modelId="{BB270D7D-1975-4128-A526-AB7D80218049}" type="presParOf" srcId="{F5B5B9A3-F7EF-48AC-85A5-D728DCFE00CE}" destId="{AC45E821-A63D-44C2-8173-7E1CD7EFB7C6}" srcOrd="3" destOrd="0" presId="urn:microsoft.com/office/officeart/2005/8/layout/hierarchy6"/>
    <dgm:cxn modelId="{D5B70667-8216-4F5B-8615-E82D2DABF4CC}" type="presParOf" srcId="{AC45E821-A63D-44C2-8173-7E1CD7EFB7C6}" destId="{A2A635AB-B30D-402A-8030-5A123ED4564B}" srcOrd="0" destOrd="0" presId="urn:microsoft.com/office/officeart/2005/8/layout/hierarchy6"/>
    <dgm:cxn modelId="{62F21636-703F-48BA-8F50-8AC436A49F99}" type="presParOf" srcId="{AC45E821-A63D-44C2-8173-7E1CD7EFB7C6}" destId="{4C9E53A6-4DF0-436B-9716-4000ED73B1E9}" srcOrd="1" destOrd="0" presId="urn:microsoft.com/office/officeart/2005/8/layout/hierarchy6"/>
    <dgm:cxn modelId="{707650C0-14CE-4FD5-8CB2-F4B52DE744AD}" type="presParOf" srcId="{CB130DAD-C410-4914-A0D4-7C4FF56FC0C7}" destId="{1BB5A76E-EB63-4BF9-9F25-F3E52D61D5E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E23827-42FC-44A7-ADFB-B5EEAA6E1D84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35C7BE8E-466A-437A-A588-19D31460613B}">
      <dgm:prSet phldrT="[Text]" custT="1"/>
      <dgm:spPr/>
      <dgm:t>
        <a:bodyPr/>
        <a:lstStyle/>
        <a:p>
          <a:pPr rtl="1"/>
          <a:r>
            <a:rPr lang="en-US" sz="1000" dirty="0"/>
            <a:t>Queue</a:t>
          </a:r>
          <a:endParaRPr lang="he-IL" sz="1000" dirty="0"/>
        </a:p>
      </dgm:t>
    </dgm:pt>
    <dgm:pt modelId="{3CDBDF7F-2A32-449A-AB03-3AC902AB439F}" type="parTrans" cxnId="{D7BECF3A-2042-4E27-BB3A-5AFE938CB8D6}">
      <dgm:prSet/>
      <dgm:spPr/>
      <dgm:t>
        <a:bodyPr/>
        <a:lstStyle/>
        <a:p>
          <a:pPr rtl="1"/>
          <a:endParaRPr lang="he-IL" sz="2000"/>
        </a:p>
      </dgm:t>
    </dgm:pt>
    <dgm:pt modelId="{2F6A5373-6A1F-46F1-813F-26A528AC3E9D}" type="sibTrans" cxnId="{D7BECF3A-2042-4E27-BB3A-5AFE938CB8D6}">
      <dgm:prSet/>
      <dgm:spPr/>
      <dgm:t>
        <a:bodyPr/>
        <a:lstStyle/>
        <a:p>
          <a:pPr rtl="1"/>
          <a:endParaRPr lang="he-IL" sz="2000"/>
        </a:p>
      </dgm:t>
    </dgm:pt>
    <dgm:pt modelId="{C9D604FC-8F2E-4123-A761-3187F064B7F3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pPr rtl="1"/>
          <a:r>
            <a:rPr lang="en-US" sz="1000" dirty="0"/>
            <a:t>Scanner</a:t>
          </a:r>
          <a:endParaRPr lang="he-IL" sz="1000" dirty="0"/>
        </a:p>
      </dgm:t>
    </dgm:pt>
    <dgm:pt modelId="{1E8D1FDA-7824-42E8-BA0D-A3CCEF0DD87B}" type="parTrans" cxnId="{9661E3B0-1570-4403-9C3D-09413A160983}">
      <dgm:prSet/>
      <dgm:spPr/>
      <dgm:t>
        <a:bodyPr/>
        <a:lstStyle/>
        <a:p>
          <a:pPr rtl="1"/>
          <a:endParaRPr lang="he-IL" sz="2000"/>
        </a:p>
      </dgm:t>
    </dgm:pt>
    <dgm:pt modelId="{8DB1DBA7-0B14-414D-869C-C658DD86CA15}" type="sibTrans" cxnId="{9661E3B0-1570-4403-9C3D-09413A160983}">
      <dgm:prSet/>
      <dgm:spPr/>
      <dgm:t>
        <a:bodyPr/>
        <a:lstStyle/>
        <a:p>
          <a:pPr rtl="1"/>
          <a:endParaRPr lang="he-IL" sz="2000"/>
        </a:p>
      </dgm:t>
    </dgm:pt>
    <dgm:pt modelId="{1B4EDC39-86F1-4C74-AAFC-9303185E7D0D}">
      <dgm:prSet phldrT="[Text]" custT="1"/>
      <dgm:spPr/>
      <dgm:t>
        <a:bodyPr/>
        <a:lstStyle/>
        <a:p>
          <a:pPr rtl="1"/>
          <a:r>
            <a:rPr lang="en-US" sz="1000" dirty="0"/>
            <a:t>Controller</a:t>
          </a:r>
          <a:endParaRPr lang="he-IL" sz="1000" dirty="0"/>
        </a:p>
      </dgm:t>
    </dgm:pt>
    <dgm:pt modelId="{87AA1BC9-8C0C-45CD-AB8D-FF3BC27E44B4}" type="parTrans" cxnId="{E5BC1835-0C92-4D27-AA74-4492248316CA}">
      <dgm:prSet/>
      <dgm:spPr/>
      <dgm:t>
        <a:bodyPr/>
        <a:lstStyle/>
        <a:p>
          <a:pPr rtl="1"/>
          <a:endParaRPr lang="he-IL" sz="2000"/>
        </a:p>
      </dgm:t>
    </dgm:pt>
    <dgm:pt modelId="{A6AA718D-95EF-4976-9AC4-E3B23388F7CA}" type="sibTrans" cxnId="{E5BC1835-0C92-4D27-AA74-4492248316CA}">
      <dgm:prSet/>
      <dgm:spPr/>
      <dgm:t>
        <a:bodyPr/>
        <a:lstStyle/>
        <a:p>
          <a:pPr rtl="1"/>
          <a:endParaRPr lang="he-IL" sz="2000"/>
        </a:p>
      </dgm:t>
    </dgm:pt>
    <dgm:pt modelId="{A38369DD-16BA-438F-819E-EA9189871F6D}">
      <dgm:prSet phldrT="[Text]" custT="1"/>
      <dgm:spPr/>
      <dgm:t>
        <a:bodyPr/>
        <a:lstStyle/>
        <a:p>
          <a:pPr rtl="1"/>
          <a:r>
            <a:rPr lang="en-US" sz="1000" dirty="0"/>
            <a:t>Config</a:t>
          </a:r>
          <a:endParaRPr lang="he-IL" sz="1000" dirty="0"/>
        </a:p>
      </dgm:t>
    </dgm:pt>
    <dgm:pt modelId="{CD05A636-F9BD-4B90-AA13-5D173225CEC3}" type="parTrans" cxnId="{3B77AF30-0AB1-4B34-A716-C9A2AAC29767}">
      <dgm:prSet/>
      <dgm:spPr/>
      <dgm:t>
        <a:bodyPr/>
        <a:lstStyle/>
        <a:p>
          <a:pPr rtl="1"/>
          <a:endParaRPr lang="he-IL" sz="2000"/>
        </a:p>
      </dgm:t>
    </dgm:pt>
    <dgm:pt modelId="{9C998DFE-2535-4A31-AE58-C6AD579813F4}" type="sibTrans" cxnId="{3B77AF30-0AB1-4B34-A716-C9A2AAC29767}">
      <dgm:prSet/>
      <dgm:spPr/>
      <dgm:t>
        <a:bodyPr/>
        <a:lstStyle/>
        <a:p>
          <a:pPr rtl="1"/>
          <a:endParaRPr lang="he-IL" sz="2000"/>
        </a:p>
      </dgm:t>
    </dgm:pt>
    <dgm:pt modelId="{ED5BC157-4563-44B5-AE70-EDE207CED9A0}">
      <dgm:prSet phldrT="[Text]" custT="1"/>
      <dgm:spPr/>
      <dgm:t>
        <a:bodyPr/>
        <a:lstStyle/>
        <a:p>
          <a:pPr rtl="1"/>
          <a:r>
            <a:rPr lang="en-US" sz="1000" dirty="0"/>
            <a:t>Orchestrator &amp; Catalog</a:t>
          </a:r>
          <a:endParaRPr lang="he-IL" sz="1000" dirty="0"/>
        </a:p>
      </dgm:t>
    </dgm:pt>
    <dgm:pt modelId="{DEBBD881-0E4E-47E1-8214-373D9296A6D2}" type="parTrans" cxnId="{F4516248-F445-47F6-869B-29B3DDF915D4}">
      <dgm:prSet/>
      <dgm:spPr/>
      <dgm:t>
        <a:bodyPr/>
        <a:lstStyle/>
        <a:p>
          <a:pPr rtl="1"/>
          <a:endParaRPr lang="he-IL" sz="2000"/>
        </a:p>
      </dgm:t>
    </dgm:pt>
    <dgm:pt modelId="{818B68A6-05E2-427F-ABFE-527917470BF3}" type="sibTrans" cxnId="{F4516248-F445-47F6-869B-29B3DDF915D4}">
      <dgm:prSet/>
      <dgm:spPr/>
      <dgm:t>
        <a:bodyPr/>
        <a:lstStyle/>
        <a:p>
          <a:pPr rtl="1"/>
          <a:endParaRPr lang="he-IL" sz="2000"/>
        </a:p>
      </dgm:t>
    </dgm:pt>
    <dgm:pt modelId="{72905AC9-FC51-44BC-AEE6-A3AE5420B84B}">
      <dgm:prSet phldrT="[Text]" custT="1"/>
      <dgm:spPr/>
      <dgm:t>
        <a:bodyPr/>
        <a:lstStyle/>
        <a:p>
          <a:pPr rtl="1"/>
          <a:r>
            <a:rPr lang="en-US" sz="1000" dirty="0"/>
            <a:t>Stats Collector</a:t>
          </a:r>
          <a:endParaRPr lang="he-IL" sz="1000" dirty="0"/>
        </a:p>
      </dgm:t>
    </dgm:pt>
    <dgm:pt modelId="{84DA9ED6-669E-4013-89AB-6E9AFE2F0C47}" type="parTrans" cxnId="{B6182D15-69AA-48DD-AE67-544BD53EB9CD}">
      <dgm:prSet/>
      <dgm:spPr/>
      <dgm:t>
        <a:bodyPr/>
        <a:lstStyle/>
        <a:p>
          <a:pPr rtl="1"/>
          <a:endParaRPr lang="he-IL" sz="2000"/>
        </a:p>
      </dgm:t>
    </dgm:pt>
    <dgm:pt modelId="{0585F2B1-5A68-476C-84D2-4BC630AFB1E8}" type="sibTrans" cxnId="{B6182D15-69AA-48DD-AE67-544BD53EB9CD}">
      <dgm:prSet/>
      <dgm:spPr/>
      <dgm:t>
        <a:bodyPr/>
        <a:lstStyle/>
        <a:p>
          <a:pPr rtl="1"/>
          <a:endParaRPr lang="he-IL" sz="2000"/>
        </a:p>
      </dgm:t>
    </dgm:pt>
    <dgm:pt modelId="{5C4B0861-2972-49BA-A0BE-C780787BAAC7}" type="pres">
      <dgm:prSet presAssocID="{20E23827-42FC-44A7-ADFB-B5EEAA6E1D84}" presName="Name0" presStyleCnt="0">
        <dgm:presLayoutVars>
          <dgm:dir/>
          <dgm:animLvl val="lvl"/>
          <dgm:resizeHandles val="exact"/>
        </dgm:presLayoutVars>
      </dgm:prSet>
      <dgm:spPr/>
    </dgm:pt>
    <dgm:pt modelId="{B5720182-6C69-41A1-AB36-95AE85E502A2}" type="pres">
      <dgm:prSet presAssocID="{35C7BE8E-466A-437A-A588-19D31460613B}" presName="linNode" presStyleCnt="0"/>
      <dgm:spPr/>
    </dgm:pt>
    <dgm:pt modelId="{0000D8B0-8A30-4391-BB68-C49B6C8D705B}" type="pres">
      <dgm:prSet presAssocID="{35C7BE8E-466A-437A-A588-19D31460613B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A2F513C6-690A-47D7-95A3-73F5F6BF8BD4}" type="pres">
      <dgm:prSet presAssocID="{2F6A5373-6A1F-46F1-813F-26A528AC3E9D}" presName="sp" presStyleCnt="0"/>
      <dgm:spPr/>
    </dgm:pt>
    <dgm:pt modelId="{6507FC51-03F8-4EBE-B247-B06C6E869D40}" type="pres">
      <dgm:prSet presAssocID="{C9D604FC-8F2E-4123-A761-3187F064B7F3}" presName="linNode" presStyleCnt="0"/>
      <dgm:spPr/>
    </dgm:pt>
    <dgm:pt modelId="{105A58BC-06C9-4399-B490-4217FB3E7A3F}" type="pres">
      <dgm:prSet presAssocID="{C9D604FC-8F2E-4123-A761-3187F064B7F3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6749C107-4F0B-4F90-8DCF-35171F05A7D1}" type="pres">
      <dgm:prSet presAssocID="{8DB1DBA7-0B14-414D-869C-C658DD86CA15}" presName="sp" presStyleCnt="0"/>
      <dgm:spPr/>
    </dgm:pt>
    <dgm:pt modelId="{6FB65831-410A-49E3-AC04-38560958B624}" type="pres">
      <dgm:prSet presAssocID="{ED5BC157-4563-44B5-AE70-EDE207CED9A0}" presName="linNode" presStyleCnt="0"/>
      <dgm:spPr/>
    </dgm:pt>
    <dgm:pt modelId="{A8B2FE85-E7B6-4CB8-B726-22486A7C31E7}" type="pres">
      <dgm:prSet presAssocID="{ED5BC157-4563-44B5-AE70-EDE207CED9A0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24FFE5A8-E0C4-4C8B-8B41-D7112902F8C4}" type="pres">
      <dgm:prSet presAssocID="{818B68A6-05E2-427F-ABFE-527917470BF3}" presName="sp" presStyleCnt="0"/>
      <dgm:spPr/>
    </dgm:pt>
    <dgm:pt modelId="{82E1FA45-9FED-4A5A-8C08-6E4942648B7B}" type="pres">
      <dgm:prSet presAssocID="{72905AC9-FC51-44BC-AEE6-A3AE5420B84B}" presName="linNode" presStyleCnt="0"/>
      <dgm:spPr/>
    </dgm:pt>
    <dgm:pt modelId="{B0B2D90A-A60D-44E2-906B-1C29244D3D25}" type="pres">
      <dgm:prSet presAssocID="{72905AC9-FC51-44BC-AEE6-A3AE5420B84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A8641410-96D2-4EB9-8DA4-FAD52A77D726}" type="pres">
      <dgm:prSet presAssocID="{0585F2B1-5A68-476C-84D2-4BC630AFB1E8}" presName="sp" presStyleCnt="0"/>
      <dgm:spPr/>
    </dgm:pt>
    <dgm:pt modelId="{6832DA95-4EB8-4E86-8716-30064EA361E1}" type="pres">
      <dgm:prSet presAssocID="{1B4EDC39-86F1-4C74-AAFC-9303185E7D0D}" presName="linNode" presStyleCnt="0"/>
      <dgm:spPr/>
    </dgm:pt>
    <dgm:pt modelId="{13250440-72FF-4DBC-916F-567F050E3A01}" type="pres">
      <dgm:prSet presAssocID="{1B4EDC39-86F1-4C74-AAFC-9303185E7D0D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66F6FA32-558B-4D7A-89A2-169982A0F839}" type="pres">
      <dgm:prSet presAssocID="{A6AA718D-95EF-4976-9AC4-E3B23388F7CA}" presName="sp" presStyleCnt="0"/>
      <dgm:spPr/>
    </dgm:pt>
    <dgm:pt modelId="{D587E4CA-7763-4F99-973D-8B7DC9D8B4FB}" type="pres">
      <dgm:prSet presAssocID="{A38369DD-16BA-438F-819E-EA9189871F6D}" presName="linNode" presStyleCnt="0"/>
      <dgm:spPr/>
    </dgm:pt>
    <dgm:pt modelId="{9D2EAA19-1BC4-4A21-B16C-635F92B24A0E}" type="pres">
      <dgm:prSet presAssocID="{A38369DD-16BA-438F-819E-EA9189871F6D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6F0F980D-F87F-4695-841E-E33988F1AC5E}" type="presOf" srcId="{A38369DD-16BA-438F-819E-EA9189871F6D}" destId="{9D2EAA19-1BC4-4A21-B16C-635F92B24A0E}" srcOrd="0" destOrd="0" presId="urn:microsoft.com/office/officeart/2005/8/layout/vList5"/>
    <dgm:cxn modelId="{B6182D15-69AA-48DD-AE67-544BD53EB9CD}" srcId="{20E23827-42FC-44A7-ADFB-B5EEAA6E1D84}" destId="{72905AC9-FC51-44BC-AEE6-A3AE5420B84B}" srcOrd="3" destOrd="0" parTransId="{84DA9ED6-669E-4013-89AB-6E9AFE2F0C47}" sibTransId="{0585F2B1-5A68-476C-84D2-4BC630AFB1E8}"/>
    <dgm:cxn modelId="{3B77AF30-0AB1-4B34-A716-C9A2AAC29767}" srcId="{20E23827-42FC-44A7-ADFB-B5EEAA6E1D84}" destId="{A38369DD-16BA-438F-819E-EA9189871F6D}" srcOrd="5" destOrd="0" parTransId="{CD05A636-F9BD-4B90-AA13-5D173225CEC3}" sibTransId="{9C998DFE-2535-4A31-AE58-C6AD579813F4}"/>
    <dgm:cxn modelId="{E5BC1835-0C92-4D27-AA74-4492248316CA}" srcId="{20E23827-42FC-44A7-ADFB-B5EEAA6E1D84}" destId="{1B4EDC39-86F1-4C74-AAFC-9303185E7D0D}" srcOrd="4" destOrd="0" parTransId="{87AA1BC9-8C0C-45CD-AB8D-FF3BC27E44B4}" sibTransId="{A6AA718D-95EF-4976-9AC4-E3B23388F7CA}"/>
    <dgm:cxn modelId="{D7BECF3A-2042-4E27-BB3A-5AFE938CB8D6}" srcId="{20E23827-42FC-44A7-ADFB-B5EEAA6E1D84}" destId="{35C7BE8E-466A-437A-A588-19D31460613B}" srcOrd="0" destOrd="0" parTransId="{3CDBDF7F-2A32-449A-AB03-3AC902AB439F}" sibTransId="{2F6A5373-6A1F-46F1-813F-26A528AC3E9D}"/>
    <dgm:cxn modelId="{0B3E1540-6178-4EBA-9F86-5010763335F4}" type="presOf" srcId="{72905AC9-FC51-44BC-AEE6-A3AE5420B84B}" destId="{B0B2D90A-A60D-44E2-906B-1C29244D3D25}" srcOrd="0" destOrd="0" presId="urn:microsoft.com/office/officeart/2005/8/layout/vList5"/>
    <dgm:cxn modelId="{6E6C8165-F641-4152-A27B-9360977BECBF}" type="presOf" srcId="{C9D604FC-8F2E-4123-A761-3187F064B7F3}" destId="{105A58BC-06C9-4399-B490-4217FB3E7A3F}" srcOrd="0" destOrd="0" presId="urn:microsoft.com/office/officeart/2005/8/layout/vList5"/>
    <dgm:cxn modelId="{F4516248-F445-47F6-869B-29B3DDF915D4}" srcId="{20E23827-42FC-44A7-ADFB-B5EEAA6E1D84}" destId="{ED5BC157-4563-44B5-AE70-EDE207CED9A0}" srcOrd="2" destOrd="0" parTransId="{DEBBD881-0E4E-47E1-8214-373D9296A6D2}" sibTransId="{818B68A6-05E2-427F-ABFE-527917470BF3}"/>
    <dgm:cxn modelId="{D9396A68-8A3C-4840-BB06-8DAE28889342}" type="presOf" srcId="{20E23827-42FC-44A7-ADFB-B5EEAA6E1D84}" destId="{5C4B0861-2972-49BA-A0BE-C780787BAAC7}" srcOrd="0" destOrd="0" presId="urn:microsoft.com/office/officeart/2005/8/layout/vList5"/>
    <dgm:cxn modelId="{86183B69-4F2A-496A-BD2B-C1360522182A}" type="presOf" srcId="{35C7BE8E-466A-437A-A588-19D31460613B}" destId="{0000D8B0-8A30-4391-BB68-C49B6C8D705B}" srcOrd="0" destOrd="0" presId="urn:microsoft.com/office/officeart/2005/8/layout/vList5"/>
    <dgm:cxn modelId="{38230B54-20BC-4EE1-A48E-5ED97E5ECD41}" type="presOf" srcId="{1B4EDC39-86F1-4C74-AAFC-9303185E7D0D}" destId="{13250440-72FF-4DBC-916F-567F050E3A01}" srcOrd="0" destOrd="0" presId="urn:microsoft.com/office/officeart/2005/8/layout/vList5"/>
    <dgm:cxn modelId="{9661E3B0-1570-4403-9C3D-09413A160983}" srcId="{20E23827-42FC-44A7-ADFB-B5EEAA6E1D84}" destId="{C9D604FC-8F2E-4123-A761-3187F064B7F3}" srcOrd="1" destOrd="0" parTransId="{1E8D1FDA-7824-42E8-BA0D-A3CCEF0DD87B}" sibTransId="{8DB1DBA7-0B14-414D-869C-C658DD86CA15}"/>
    <dgm:cxn modelId="{992A7DD4-3133-420E-A9A8-8F940DFB54B8}" type="presOf" srcId="{ED5BC157-4563-44B5-AE70-EDE207CED9A0}" destId="{A8B2FE85-E7B6-4CB8-B726-22486A7C31E7}" srcOrd="0" destOrd="0" presId="urn:microsoft.com/office/officeart/2005/8/layout/vList5"/>
    <dgm:cxn modelId="{2B43F22F-F5C4-4AC7-A77C-012F6C2F8F43}" type="presParOf" srcId="{5C4B0861-2972-49BA-A0BE-C780787BAAC7}" destId="{B5720182-6C69-41A1-AB36-95AE85E502A2}" srcOrd="0" destOrd="0" presId="urn:microsoft.com/office/officeart/2005/8/layout/vList5"/>
    <dgm:cxn modelId="{20807CBE-E3D1-427B-BD8E-E477E69F97CC}" type="presParOf" srcId="{B5720182-6C69-41A1-AB36-95AE85E502A2}" destId="{0000D8B0-8A30-4391-BB68-C49B6C8D705B}" srcOrd="0" destOrd="0" presId="urn:microsoft.com/office/officeart/2005/8/layout/vList5"/>
    <dgm:cxn modelId="{D9264BF1-1966-4C0D-BB7A-B3AB5A533D0D}" type="presParOf" srcId="{5C4B0861-2972-49BA-A0BE-C780787BAAC7}" destId="{A2F513C6-690A-47D7-95A3-73F5F6BF8BD4}" srcOrd="1" destOrd="0" presId="urn:microsoft.com/office/officeart/2005/8/layout/vList5"/>
    <dgm:cxn modelId="{DCA9E17D-62FF-42B1-87DB-273BE2963AD4}" type="presParOf" srcId="{5C4B0861-2972-49BA-A0BE-C780787BAAC7}" destId="{6507FC51-03F8-4EBE-B247-B06C6E869D40}" srcOrd="2" destOrd="0" presId="urn:microsoft.com/office/officeart/2005/8/layout/vList5"/>
    <dgm:cxn modelId="{B586C167-649E-489E-B4F6-01A3F0089671}" type="presParOf" srcId="{6507FC51-03F8-4EBE-B247-B06C6E869D40}" destId="{105A58BC-06C9-4399-B490-4217FB3E7A3F}" srcOrd="0" destOrd="0" presId="urn:microsoft.com/office/officeart/2005/8/layout/vList5"/>
    <dgm:cxn modelId="{EA86016D-CF51-47A1-941C-811FC64921B5}" type="presParOf" srcId="{5C4B0861-2972-49BA-A0BE-C780787BAAC7}" destId="{6749C107-4F0B-4F90-8DCF-35171F05A7D1}" srcOrd="3" destOrd="0" presId="urn:microsoft.com/office/officeart/2005/8/layout/vList5"/>
    <dgm:cxn modelId="{EBD5C836-E66A-4B9F-8EAE-9DD9A3654649}" type="presParOf" srcId="{5C4B0861-2972-49BA-A0BE-C780787BAAC7}" destId="{6FB65831-410A-49E3-AC04-38560958B624}" srcOrd="4" destOrd="0" presId="urn:microsoft.com/office/officeart/2005/8/layout/vList5"/>
    <dgm:cxn modelId="{D6C6CD31-FF8E-4E26-93BC-A23DE55945B9}" type="presParOf" srcId="{6FB65831-410A-49E3-AC04-38560958B624}" destId="{A8B2FE85-E7B6-4CB8-B726-22486A7C31E7}" srcOrd="0" destOrd="0" presId="urn:microsoft.com/office/officeart/2005/8/layout/vList5"/>
    <dgm:cxn modelId="{B26A5532-532A-4A36-9FDD-0F94B1149626}" type="presParOf" srcId="{5C4B0861-2972-49BA-A0BE-C780787BAAC7}" destId="{24FFE5A8-E0C4-4C8B-8B41-D7112902F8C4}" srcOrd="5" destOrd="0" presId="urn:microsoft.com/office/officeart/2005/8/layout/vList5"/>
    <dgm:cxn modelId="{7D2B232E-4F89-4F3B-B751-C3805D840F0E}" type="presParOf" srcId="{5C4B0861-2972-49BA-A0BE-C780787BAAC7}" destId="{82E1FA45-9FED-4A5A-8C08-6E4942648B7B}" srcOrd="6" destOrd="0" presId="urn:microsoft.com/office/officeart/2005/8/layout/vList5"/>
    <dgm:cxn modelId="{C76F6C27-A79C-4F47-930A-5D1182EE846B}" type="presParOf" srcId="{82E1FA45-9FED-4A5A-8C08-6E4942648B7B}" destId="{B0B2D90A-A60D-44E2-906B-1C29244D3D25}" srcOrd="0" destOrd="0" presId="urn:microsoft.com/office/officeart/2005/8/layout/vList5"/>
    <dgm:cxn modelId="{E7235749-198D-4304-B724-BC55F9AD2823}" type="presParOf" srcId="{5C4B0861-2972-49BA-A0BE-C780787BAAC7}" destId="{A8641410-96D2-4EB9-8DA4-FAD52A77D726}" srcOrd="7" destOrd="0" presId="urn:microsoft.com/office/officeart/2005/8/layout/vList5"/>
    <dgm:cxn modelId="{BC9E016A-9934-4AE9-9210-853DAA985FEB}" type="presParOf" srcId="{5C4B0861-2972-49BA-A0BE-C780787BAAC7}" destId="{6832DA95-4EB8-4E86-8716-30064EA361E1}" srcOrd="8" destOrd="0" presId="urn:microsoft.com/office/officeart/2005/8/layout/vList5"/>
    <dgm:cxn modelId="{0485EAAE-07F8-4EBC-8432-663E4BA19905}" type="presParOf" srcId="{6832DA95-4EB8-4E86-8716-30064EA361E1}" destId="{13250440-72FF-4DBC-916F-567F050E3A01}" srcOrd="0" destOrd="0" presId="urn:microsoft.com/office/officeart/2005/8/layout/vList5"/>
    <dgm:cxn modelId="{81DD54F0-AE99-4C24-8138-39EC833D075F}" type="presParOf" srcId="{5C4B0861-2972-49BA-A0BE-C780787BAAC7}" destId="{66F6FA32-558B-4D7A-89A2-169982A0F839}" srcOrd="9" destOrd="0" presId="urn:microsoft.com/office/officeart/2005/8/layout/vList5"/>
    <dgm:cxn modelId="{7440DB7B-4061-4845-AE18-ADA5E1B0C9C2}" type="presParOf" srcId="{5C4B0861-2972-49BA-A0BE-C780787BAAC7}" destId="{D587E4CA-7763-4F99-973D-8B7DC9D8B4FB}" srcOrd="10" destOrd="0" presId="urn:microsoft.com/office/officeart/2005/8/layout/vList5"/>
    <dgm:cxn modelId="{339170DA-4220-4106-8A57-67D5A6833BCC}" type="presParOf" srcId="{D587E4CA-7763-4F99-973D-8B7DC9D8B4FB}" destId="{9D2EAA19-1BC4-4A21-B16C-635F92B24A0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E23827-42FC-44A7-ADFB-B5EEAA6E1D84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35C7BE8E-466A-437A-A588-19D31460613B}">
      <dgm:prSet phldrT="[Text]" custT="1"/>
      <dgm:spPr/>
      <dgm:t>
        <a:bodyPr/>
        <a:lstStyle/>
        <a:p>
          <a:pPr rtl="1"/>
          <a:r>
            <a:rPr lang="en-US" sz="1000" dirty="0"/>
            <a:t>Queue</a:t>
          </a:r>
          <a:endParaRPr lang="he-IL" sz="1000" dirty="0"/>
        </a:p>
      </dgm:t>
    </dgm:pt>
    <dgm:pt modelId="{3CDBDF7F-2A32-449A-AB03-3AC902AB439F}" type="parTrans" cxnId="{D7BECF3A-2042-4E27-BB3A-5AFE938CB8D6}">
      <dgm:prSet/>
      <dgm:spPr/>
      <dgm:t>
        <a:bodyPr/>
        <a:lstStyle/>
        <a:p>
          <a:pPr rtl="1"/>
          <a:endParaRPr lang="he-IL" sz="2000"/>
        </a:p>
      </dgm:t>
    </dgm:pt>
    <dgm:pt modelId="{2F6A5373-6A1F-46F1-813F-26A528AC3E9D}" type="sibTrans" cxnId="{D7BECF3A-2042-4E27-BB3A-5AFE938CB8D6}">
      <dgm:prSet/>
      <dgm:spPr/>
      <dgm:t>
        <a:bodyPr/>
        <a:lstStyle/>
        <a:p>
          <a:pPr rtl="1"/>
          <a:endParaRPr lang="he-IL" sz="2000"/>
        </a:p>
      </dgm:t>
    </dgm:pt>
    <dgm:pt modelId="{C9D604FC-8F2E-4123-A761-3187F064B7F3}">
      <dgm:prSet phldrT="[Text]" custT="1"/>
      <dgm:spPr/>
      <dgm:t>
        <a:bodyPr/>
        <a:lstStyle/>
        <a:p>
          <a:pPr rtl="1"/>
          <a:r>
            <a:rPr lang="en-US" sz="1000" dirty="0"/>
            <a:t>Scanner</a:t>
          </a:r>
          <a:endParaRPr lang="he-IL" sz="1000" dirty="0"/>
        </a:p>
      </dgm:t>
    </dgm:pt>
    <dgm:pt modelId="{1E8D1FDA-7824-42E8-BA0D-A3CCEF0DD87B}" type="parTrans" cxnId="{9661E3B0-1570-4403-9C3D-09413A160983}">
      <dgm:prSet/>
      <dgm:spPr/>
      <dgm:t>
        <a:bodyPr/>
        <a:lstStyle/>
        <a:p>
          <a:pPr rtl="1"/>
          <a:endParaRPr lang="he-IL" sz="2000"/>
        </a:p>
      </dgm:t>
    </dgm:pt>
    <dgm:pt modelId="{8DB1DBA7-0B14-414D-869C-C658DD86CA15}" type="sibTrans" cxnId="{9661E3B0-1570-4403-9C3D-09413A160983}">
      <dgm:prSet/>
      <dgm:spPr/>
      <dgm:t>
        <a:bodyPr/>
        <a:lstStyle/>
        <a:p>
          <a:pPr rtl="1"/>
          <a:endParaRPr lang="he-IL" sz="2000"/>
        </a:p>
      </dgm:t>
    </dgm:pt>
    <dgm:pt modelId="{1B4EDC39-86F1-4C74-AAFC-9303185E7D0D}">
      <dgm:prSet phldrT="[Text]" custT="1"/>
      <dgm:spPr/>
      <dgm:t>
        <a:bodyPr/>
        <a:lstStyle/>
        <a:p>
          <a:pPr rtl="1"/>
          <a:r>
            <a:rPr lang="en-US" sz="1000" dirty="0"/>
            <a:t>Controller</a:t>
          </a:r>
          <a:endParaRPr lang="he-IL" sz="1000" dirty="0"/>
        </a:p>
      </dgm:t>
    </dgm:pt>
    <dgm:pt modelId="{87AA1BC9-8C0C-45CD-AB8D-FF3BC27E44B4}" type="parTrans" cxnId="{E5BC1835-0C92-4D27-AA74-4492248316CA}">
      <dgm:prSet/>
      <dgm:spPr/>
      <dgm:t>
        <a:bodyPr/>
        <a:lstStyle/>
        <a:p>
          <a:pPr rtl="1"/>
          <a:endParaRPr lang="he-IL" sz="2000"/>
        </a:p>
      </dgm:t>
    </dgm:pt>
    <dgm:pt modelId="{A6AA718D-95EF-4976-9AC4-E3B23388F7CA}" type="sibTrans" cxnId="{E5BC1835-0C92-4D27-AA74-4492248316CA}">
      <dgm:prSet/>
      <dgm:spPr/>
      <dgm:t>
        <a:bodyPr/>
        <a:lstStyle/>
        <a:p>
          <a:pPr rtl="1"/>
          <a:endParaRPr lang="he-IL" sz="2000"/>
        </a:p>
      </dgm:t>
    </dgm:pt>
    <dgm:pt modelId="{A38369DD-16BA-438F-819E-EA9189871F6D}">
      <dgm:prSet phldrT="[Text]" custT="1"/>
      <dgm:spPr/>
      <dgm:t>
        <a:bodyPr/>
        <a:lstStyle/>
        <a:p>
          <a:pPr rtl="1"/>
          <a:r>
            <a:rPr lang="en-US" sz="1000" dirty="0"/>
            <a:t>Config</a:t>
          </a:r>
          <a:endParaRPr lang="he-IL" sz="1000" dirty="0"/>
        </a:p>
      </dgm:t>
    </dgm:pt>
    <dgm:pt modelId="{CD05A636-F9BD-4B90-AA13-5D173225CEC3}" type="parTrans" cxnId="{3B77AF30-0AB1-4B34-A716-C9A2AAC29767}">
      <dgm:prSet/>
      <dgm:spPr/>
      <dgm:t>
        <a:bodyPr/>
        <a:lstStyle/>
        <a:p>
          <a:pPr rtl="1"/>
          <a:endParaRPr lang="he-IL" sz="2000"/>
        </a:p>
      </dgm:t>
    </dgm:pt>
    <dgm:pt modelId="{9C998DFE-2535-4A31-AE58-C6AD579813F4}" type="sibTrans" cxnId="{3B77AF30-0AB1-4B34-A716-C9A2AAC29767}">
      <dgm:prSet/>
      <dgm:spPr/>
      <dgm:t>
        <a:bodyPr/>
        <a:lstStyle/>
        <a:p>
          <a:pPr rtl="1"/>
          <a:endParaRPr lang="he-IL" sz="2000"/>
        </a:p>
      </dgm:t>
    </dgm:pt>
    <dgm:pt modelId="{ED5BC157-4563-44B5-AE70-EDE207CED9A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pPr rtl="1"/>
          <a:r>
            <a:rPr lang="en-US" sz="1000" dirty="0"/>
            <a:t>Orchestrator &amp; Catalog</a:t>
          </a:r>
          <a:endParaRPr lang="he-IL" sz="1000" dirty="0"/>
        </a:p>
      </dgm:t>
    </dgm:pt>
    <dgm:pt modelId="{DEBBD881-0E4E-47E1-8214-373D9296A6D2}" type="parTrans" cxnId="{F4516248-F445-47F6-869B-29B3DDF915D4}">
      <dgm:prSet/>
      <dgm:spPr/>
      <dgm:t>
        <a:bodyPr/>
        <a:lstStyle/>
        <a:p>
          <a:pPr rtl="1"/>
          <a:endParaRPr lang="he-IL" sz="2000"/>
        </a:p>
      </dgm:t>
    </dgm:pt>
    <dgm:pt modelId="{818B68A6-05E2-427F-ABFE-527917470BF3}" type="sibTrans" cxnId="{F4516248-F445-47F6-869B-29B3DDF915D4}">
      <dgm:prSet/>
      <dgm:spPr/>
      <dgm:t>
        <a:bodyPr/>
        <a:lstStyle/>
        <a:p>
          <a:pPr rtl="1"/>
          <a:endParaRPr lang="he-IL" sz="2000"/>
        </a:p>
      </dgm:t>
    </dgm:pt>
    <dgm:pt modelId="{72905AC9-FC51-44BC-AEE6-A3AE5420B84B}">
      <dgm:prSet phldrT="[Text]" custT="1"/>
      <dgm:spPr/>
      <dgm:t>
        <a:bodyPr/>
        <a:lstStyle/>
        <a:p>
          <a:pPr rtl="1"/>
          <a:r>
            <a:rPr lang="en-US" sz="1000" dirty="0"/>
            <a:t>Stats Collector</a:t>
          </a:r>
          <a:endParaRPr lang="he-IL" sz="1000" dirty="0"/>
        </a:p>
      </dgm:t>
    </dgm:pt>
    <dgm:pt modelId="{84DA9ED6-669E-4013-89AB-6E9AFE2F0C47}" type="parTrans" cxnId="{B6182D15-69AA-48DD-AE67-544BD53EB9CD}">
      <dgm:prSet/>
      <dgm:spPr/>
      <dgm:t>
        <a:bodyPr/>
        <a:lstStyle/>
        <a:p>
          <a:pPr rtl="1"/>
          <a:endParaRPr lang="he-IL" sz="2000"/>
        </a:p>
      </dgm:t>
    </dgm:pt>
    <dgm:pt modelId="{0585F2B1-5A68-476C-84D2-4BC630AFB1E8}" type="sibTrans" cxnId="{B6182D15-69AA-48DD-AE67-544BD53EB9CD}">
      <dgm:prSet/>
      <dgm:spPr/>
      <dgm:t>
        <a:bodyPr/>
        <a:lstStyle/>
        <a:p>
          <a:pPr rtl="1"/>
          <a:endParaRPr lang="he-IL" sz="2000"/>
        </a:p>
      </dgm:t>
    </dgm:pt>
    <dgm:pt modelId="{5C4B0861-2972-49BA-A0BE-C780787BAAC7}" type="pres">
      <dgm:prSet presAssocID="{20E23827-42FC-44A7-ADFB-B5EEAA6E1D84}" presName="Name0" presStyleCnt="0">
        <dgm:presLayoutVars>
          <dgm:dir/>
          <dgm:animLvl val="lvl"/>
          <dgm:resizeHandles val="exact"/>
        </dgm:presLayoutVars>
      </dgm:prSet>
      <dgm:spPr/>
    </dgm:pt>
    <dgm:pt modelId="{B5720182-6C69-41A1-AB36-95AE85E502A2}" type="pres">
      <dgm:prSet presAssocID="{35C7BE8E-466A-437A-A588-19D31460613B}" presName="linNode" presStyleCnt="0"/>
      <dgm:spPr/>
    </dgm:pt>
    <dgm:pt modelId="{0000D8B0-8A30-4391-BB68-C49B6C8D705B}" type="pres">
      <dgm:prSet presAssocID="{35C7BE8E-466A-437A-A588-19D31460613B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A2F513C6-690A-47D7-95A3-73F5F6BF8BD4}" type="pres">
      <dgm:prSet presAssocID="{2F6A5373-6A1F-46F1-813F-26A528AC3E9D}" presName="sp" presStyleCnt="0"/>
      <dgm:spPr/>
    </dgm:pt>
    <dgm:pt modelId="{6507FC51-03F8-4EBE-B247-B06C6E869D40}" type="pres">
      <dgm:prSet presAssocID="{C9D604FC-8F2E-4123-A761-3187F064B7F3}" presName="linNode" presStyleCnt="0"/>
      <dgm:spPr/>
    </dgm:pt>
    <dgm:pt modelId="{105A58BC-06C9-4399-B490-4217FB3E7A3F}" type="pres">
      <dgm:prSet presAssocID="{C9D604FC-8F2E-4123-A761-3187F064B7F3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6749C107-4F0B-4F90-8DCF-35171F05A7D1}" type="pres">
      <dgm:prSet presAssocID="{8DB1DBA7-0B14-414D-869C-C658DD86CA15}" presName="sp" presStyleCnt="0"/>
      <dgm:spPr/>
    </dgm:pt>
    <dgm:pt modelId="{6FB65831-410A-49E3-AC04-38560958B624}" type="pres">
      <dgm:prSet presAssocID="{ED5BC157-4563-44B5-AE70-EDE207CED9A0}" presName="linNode" presStyleCnt="0"/>
      <dgm:spPr/>
    </dgm:pt>
    <dgm:pt modelId="{A8B2FE85-E7B6-4CB8-B726-22486A7C31E7}" type="pres">
      <dgm:prSet presAssocID="{ED5BC157-4563-44B5-AE70-EDE207CED9A0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24FFE5A8-E0C4-4C8B-8B41-D7112902F8C4}" type="pres">
      <dgm:prSet presAssocID="{818B68A6-05E2-427F-ABFE-527917470BF3}" presName="sp" presStyleCnt="0"/>
      <dgm:spPr/>
    </dgm:pt>
    <dgm:pt modelId="{82E1FA45-9FED-4A5A-8C08-6E4942648B7B}" type="pres">
      <dgm:prSet presAssocID="{72905AC9-FC51-44BC-AEE6-A3AE5420B84B}" presName="linNode" presStyleCnt="0"/>
      <dgm:spPr/>
    </dgm:pt>
    <dgm:pt modelId="{B0B2D90A-A60D-44E2-906B-1C29244D3D25}" type="pres">
      <dgm:prSet presAssocID="{72905AC9-FC51-44BC-AEE6-A3AE5420B84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A8641410-96D2-4EB9-8DA4-FAD52A77D726}" type="pres">
      <dgm:prSet presAssocID="{0585F2B1-5A68-476C-84D2-4BC630AFB1E8}" presName="sp" presStyleCnt="0"/>
      <dgm:spPr/>
    </dgm:pt>
    <dgm:pt modelId="{6832DA95-4EB8-4E86-8716-30064EA361E1}" type="pres">
      <dgm:prSet presAssocID="{1B4EDC39-86F1-4C74-AAFC-9303185E7D0D}" presName="linNode" presStyleCnt="0"/>
      <dgm:spPr/>
    </dgm:pt>
    <dgm:pt modelId="{13250440-72FF-4DBC-916F-567F050E3A01}" type="pres">
      <dgm:prSet presAssocID="{1B4EDC39-86F1-4C74-AAFC-9303185E7D0D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66F6FA32-558B-4D7A-89A2-169982A0F839}" type="pres">
      <dgm:prSet presAssocID="{A6AA718D-95EF-4976-9AC4-E3B23388F7CA}" presName="sp" presStyleCnt="0"/>
      <dgm:spPr/>
    </dgm:pt>
    <dgm:pt modelId="{D587E4CA-7763-4F99-973D-8B7DC9D8B4FB}" type="pres">
      <dgm:prSet presAssocID="{A38369DD-16BA-438F-819E-EA9189871F6D}" presName="linNode" presStyleCnt="0"/>
      <dgm:spPr/>
    </dgm:pt>
    <dgm:pt modelId="{9D2EAA19-1BC4-4A21-B16C-635F92B24A0E}" type="pres">
      <dgm:prSet presAssocID="{A38369DD-16BA-438F-819E-EA9189871F6D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6F0F980D-F87F-4695-841E-E33988F1AC5E}" type="presOf" srcId="{A38369DD-16BA-438F-819E-EA9189871F6D}" destId="{9D2EAA19-1BC4-4A21-B16C-635F92B24A0E}" srcOrd="0" destOrd="0" presId="urn:microsoft.com/office/officeart/2005/8/layout/vList5"/>
    <dgm:cxn modelId="{B6182D15-69AA-48DD-AE67-544BD53EB9CD}" srcId="{20E23827-42FC-44A7-ADFB-B5EEAA6E1D84}" destId="{72905AC9-FC51-44BC-AEE6-A3AE5420B84B}" srcOrd="3" destOrd="0" parTransId="{84DA9ED6-669E-4013-89AB-6E9AFE2F0C47}" sibTransId="{0585F2B1-5A68-476C-84D2-4BC630AFB1E8}"/>
    <dgm:cxn modelId="{3B77AF30-0AB1-4B34-A716-C9A2AAC29767}" srcId="{20E23827-42FC-44A7-ADFB-B5EEAA6E1D84}" destId="{A38369DD-16BA-438F-819E-EA9189871F6D}" srcOrd="5" destOrd="0" parTransId="{CD05A636-F9BD-4B90-AA13-5D173225CEC3}" sibTransId="{9C998DFE-2535-4A31-AE58-C6AD579813F4}"/>
    <dgm:cxn modelId="{E5BC1835-0C92-4D27-AA74-4492248316CA}" srcId="{20E23827-42FC-44A7-ADFB-B5EEAA6E1D84}" destId="{1B4EDC39-86F1-4C74-AAFC-9303185E7D0D}" srcOrd="4" destOrd="0" parTransId="{87AA1BC9-8C0C-45CD-AB8D-FF3BC27E44B4}" sibTransId="{A6AA718D-95EF-4976-9AC4-E3B23388F7CA}"/>
    <dgm:cxn modelId="{D7BECF3A-2042-4E27-BB3A-5AFE938CB8D6}" srcId="{20E23827-42FC-44A7-ADFB-B5EEAA6E1D84}" destId="{35C7BE8E-466A-437A-A588-19D31460613B}" srcOrd="0" destOrd="0" parTransId="{3CDBDF7F-2A32-449A-AB03-3AC902AB439F}" sibTransId="{2F6A5373-6A1F-46F1-813F-26A528AC3E9D}"/>
    <dgm:cxn modelId="{0B3E1540-6178-4EBA-9F86-5010763335F4}" type="presOf" srcId="{72905AC9-FC51-44BC-AEE6-A3AE5420B84B}" destId="{B0B2D90A-A60D-44E2-906B-1C29244D3D25}" srcOrd="0" destOrd="0" presId="urn:microsoft.com/office/officeart/2005/8/layout/vList5"/>
    <dgm:cxn modelId="{6E6C8165-F641-4152-A27B-9360977BECBF}" type="presOf" srcId="{C9D604FC-8F2E-4123-A761-3187F064B7F3}" destId="{105A58BC-06C9-4399-B490-4217FB3E7A3F}" srcOrd="0" destOrd="0" presId="urn:microsoft.com/office/officeart/2005/8/layout/vList5"/>
    <dgm:cxn modelId="{F4516248-F445-47F6-869B-29B3DDF915D4}" srcId="{20E23827-42FC-44A7-ADFB-B5EEAA6E1D84}" destId="{ED5BC157-4563-44B5-AE70-EDE207CED9A0}" srcOrd="2" destOrd="0" parTransId="{DEBBD881-0E4E-47E1-8214-373D9296A6D2}" sibTransId="{818B68A6-05E2-427F-ABFE-527917470BF3}"/>
    <dgm:cxn modelId="{D9396A68-8A3C-4840-BB06-8DAE28889342}" type="presOf" srcId="{20E23827-42FC-44A7-ADFB-B5EEAA6E1D84}" destId="{5C4B0861-2972-49BA-A0BE-C780787BAAC7}" srcOrd="0" destOrd="0" presId="urn:microsoft.com/office/officeart/2005/8/layout/vList5"/>
    <dgm:cxn modelId="{86183B69-4F2A-496A-BD2B-C1360522182A}" type="presOf" srcId="{35C7BE8E-466A-437A-A588-19D31460613B}" destId="{0000D8B0-8A30-4391-BB68-C49B6C8D705B}" srcOrd="0" destOrd="0" presId="urn:microsoft.com/office/officeart/2005/8/layout/vList5"/>
    <dgm:cxn modelId="{38230B54-20BC-4EE1-A48E-5ED97E5ECD41}" type="presOf" srcId="{1B4EDC39-86F1-4C74-AAFC-9303185E7D0D}" destId="{13250440-72FF-4DBC-916F-567F050E3A01}" srcOrd="0" destOrd="0" presId="urn:microsoft.com/office/officeart/2005/8/layout/vList5"/>
    <dgm:cxn modelId="{9661E3B0-1570-4403-9C3D-09413A160983}" srcId="{20E23827-42FC-44A7-ADFB-B5EEAA6E1D84}" destId="{C9D604FC-8F2E-4123-A761-3187F064B7F3}" srcOrd="1" destOrd="0" parTransId="{1E8D1FDA-7824-42E8-BA0D-A3CCEF0DD87B}" sibTransId="{8DB1DBA7-0B14-414D-869C-C658DD86CA15}"/>
    <dgm:cxn modelId="{992A7DD4-3133-420E-A9A8-8F940DFB54B8}" type="presOf" srcId="{ED5BC157-4563-44B5-AE70-EDE207CED9A0}" destId="{A8B2FE85-E7B6-4CB8-B726-22486A7C31E7}" srcOrd="0" destOrd="0" presId="urn:microsoft.com/office/officeart/2005/8/layout/vList5"/>
    <dgm:cxn modelId="{2B43F22F-F5C4-4AC7-A77C-012F6C2F8F43}" type="presParOf" srcId="{5C4B0861-2972-49BA-A0BE-C780787BAAC7}" destId="{B5720182-6C69-41A1-AB36-95AE85E502A2}" srcOrd="0" destOrd="0" presId="urn:microsoft.com/office/officeart/2005/8/layout/vList5"/>
    <dgm:cxn modelId="{20807CBE-E3D1-427B-BD8E-E477E69F97CC}" type="presParOf" srcId="{B5720182-6C69-41A1-AB36-95AE85E502A2}" destId="{0000D8B0-8A30-4391-BB68-C49B6C8D705B}" srcOrd="0" destOrd="0" presId="urn:microsoft.com/office/officeart/2005/8/layout/vList5"/>
    <dgm:cxn modelId="{D9264BF1-1966-4C0D-BB7A-B3AB5A533D0D}" type="presParOf" srcId="{5C4B0861-2972-49BA-A0BE-C780787BAAC7}" destId="{A2F513C6-690A-47D7-95A3-73F5F6BF8BD4}" srcOrd="1" destOrd="0" presId="urn:microsoft.com/office/officeart/2005/8/layout/vList5"/>
    <dgm:cxn modelId="{DCA9E17D-62FF-42B1-87DB-273BE2963AD4}" type="presParOf" srcId="{5C4B0861-2972-49BA-A0BE-C780787BAAC7}" destId="{6507FC51-03F8-4EBE-B247-B06C6E869D40}" srcOrd="2" destOrd="0" presId="urn:microsoft.com/office/officeart/2005/8/layout/vList5"/>
    <dgm:cxn modelId="{B586C167-649E-489E-B4F6-01A3F0089671}" type="presParOf" srcId="{6507FC51-03F8-4EBE-B247-B06C6E869D40}" destId="{105A58BC-06C9-4399-B490-4217FB3E7A3F}" srcOrd="0" destOrd="0" presId="urn:microsoft.com/office/officeart/2005/8/layout/vList5"/>
    <dgm:cxn modelId="{EA86016D-CF51-47A1-941C-811FC64921B5}" type="presParOf" srcId="{5C4B0861-2972-49BA-A0BE-C780787BAAC7}" destId="{6749C107-4F0B-4F90-8DCF-35171F05A7D1}" srcOrd="3" destOrd="0" presId="urn:microsoft.com/office/officeart/2005/8/layout/vList5"/>
    <dgm:cxn modelId="{EBD5C836-E66A-4B9F-8EAE-9DD9A3654649}" type="presParOf" srcId="{5C4B0861-2972-49BA-A0BE-C780787BAAC7}" destId="{6FB65831-410A-49E3-AC04-38560958B624}" srcOrd="4" destOrd="0" presId="urn:microsoft.com/office/officeart/2005/8/layout/vList5"/>
    <dgm:cxn modelId="{D6C6CD31-FF8E-4E26-93BC-A23DE55945B9}" type="presParOf" srcId="{6FB65831-410A-49E3-AC04-38560958B624}" destId="{A8B2FE85-E7B6-4CB8-B726-22486A7C31E7}" srcOrd="0" destOrd="0" presId="urn:microsoft.com/office/officeart/2005/8/layout/vList5"/>
    <dgm:cxn modelId="{B26A5532-532A-4A36-9FDD-0F94B1149626}" type="presParOf" srcId="{5C4B0861-2972-49BA-A0BE-C780787BAAC7}" destId="{24FFE5A8-E0C4-4C8B-8B41-D7112902F8C4}" srcOrd="5" destOrd="0" presId="urn:microsoft.com/office/officeart/2005/8/layout/vList5"/>
    <dgm:cxn modelId="{7D2B232E-4F89-4F3B-B751-C3805D840F0E}" type="presParOf" srcId="{5C4B0861-2972-49BA-A0BE-C780787BAAC7}" destId="{82E1FA45-9FED-4A5A-8C08-6E4942648B7B}" srcOrd="6" destOrd="0" presId="urn:microsoft.com/office/officeart/2005/8/layout/vList5"/>
    <dgm:cxn modelId="{C76F6C27-A79C-4F47-930A-5D1182EE846B}" type="presParOf" srcId="{82E1FA45-9FED-4A5A-8C08-6E4942648B7B}" destId="{B0B2D90A-A60D-44E2-906B-1C29244D3D25}" srcOrd="0" destOrd="0" presId="urn:microsoft.com/office/officeart/2005/8/layout/vList5"/>
    <dgm:cxn modelId="{E7235749-198D-4304-B724-BC55F9AD2823}" type="presParOf" srcId="{5C4B0861-2972-49BA-A0BE-C780787BAAC7}" destId="{A8641410-96D2-4EB9-8DA4-FAD52A77D726}" srcOrd="7" destOrd="0" presId="urn:microsoft.com/office/officeart/2005/8/layout/vList5"/>
    <dgm:cxn modelId="{BC9E016A-9934-4AE9-9210-853DAA985FEB}" type="presParOf" srcId="{5C4B0861-2972-49BA-A0BE-C780787BAAC7}" destId="{6832DA95-4EB8-4E86-8716-30064EA361E1}" srcOrd="8" destOrd="0" presId="urn:microsoft.com/office/officeart/2005/8/layout/vList5"/>
    <dgm:cxn modelId="{0485EAAE-07F8-4EBC-8432-663E4BA19905}" type="presParOf" srcId="{6832DA95-4EB8-4E86-8716-30064EA361E1}" destId="{13250440-72FF-4DBC-916F-567F050E3A01}" srcOrd="0" destOrd="0" presId="urn:microsoft.com/office/officeart/2005/8/layout/vList5"/>
    <dgm:cxn modelId="{81DD54F0-AE99-4C24-8138-39EC833D075F}" type="presParOf" srcId="{5C4B0861-2972-49BA-A0BE-C780787BAAC7}" destId="{66F6FA32-558B-4D7A-89A2-169982A0F839}" srcOrd="9" destOrd="0" presId="urn:microsoft.com/office/officeart/2005/8/layout/vList5"/>
    <dgm:cxn modelId="{7440DB7B-4061-4845-AE18-ADA5E1B0C9C2}" type="presParOf" srcId="{5C4B0861-2972-49BA-A0BE-C780787BAAC7}" destId="{D587E4CA-7763-4F99-973D-8B7DC9D8B4FB}" srcOrd="10" destOrd="0" presId="urn:microsoft.com/office/officeart/2005/8/layout/vList5"/>
    <dgm:cxn modelId="{339170DA-4220-4106-8A57-67D5A6833BCC}" type="presParOf" srcId="{D587E4CA-7763-4F99-973D-8B7DC9D8B4FB}" destId="{9D2EAA19-1BC4-4A21-B16C-635F92B24A0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E23827-42FC-44A7-ADFB-B5EEAA6E1D84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35C7BE8E-466A-437A-A588-19D31460613B}">
      <dgm:prSet phldrT="[Text]" custT="1"/>
      <dgm:spPr/>
      <dgm:t>
        <a:bodyPr/>
        <a:lstStyle/>
        <a:p>
          <a:pPr rtl="1"/>
          <a:r>
            <a:rPr lang="en-US" sz="1000" dirty="0"/>
            <a:t>Queue</a:t>
          </a:r>
          <a:endParaRPr lang="he-IL" sz="1000" dirty="0"/>
        </a:p>
      </dgm:t>
    </dgm:pt>
    <dgm:pt modelId="{3CDBDF7F-2A32-449A-AB03-3AC902AB439F}" type="parTrans" cxnId="{D7BECF3A-2042-4E27-BB3A-5AFE938CB8D6}">
      <dgm:prSet/>
      <dgm:spPr/>
      <dgm:t>
        <a:bodyPr/>
        <a:lstStyle/>
        <a:p>
          <a:pPr rtl="1"/>
          <a:endParaRPr lang="he-IL" sz="2000"/>
        </a:p>
      </dgm:t>
    </dgm:pt>
    <dgm:pt modelId="{2F6A5373-6A1F-46F1-813F-26A528AC3E9D}" type="sibTrans" cxnId="{D7BECF3A-2042-4E27-BB3A-5AFE938CB8D6}">
      <dgm:prSet/>
      <dgm:spPr/>
      <dgm:t>
        <a:bodyPr/>
        <a:lstStyle/>
        <a:p>
          <a:pPr rtl="1"/>
          <a:endParaRPr lang="he-IL" sz="2000"/>
        </a:p>
      </dgm:t>
    </dgm:pt>
    <dgm:pt modelId="{C9D604FC-8F2E-4123-A761-3187F064B7F3}">
      <dgm:prSet phldrT="[Text]" custT="1"/>
      <dgm:spPr/>
      <dgm:t>
        <a:bodyPr/>
        <a:lstStyle/>
        <a:p>
          <a:pPr rtl="1"/>
          <a:r>
            <a:rPr lang="en-US" sz="1000" dirty="0"/>
            <a:t>Scanner</a:t>
          </a:r>
          <a:endParaRPr lang="he-IL" sz="1000" dirty="0"/>
        </a:p>
      </dgm:t>
    </dgm:pt>
    <dgm:pt modelId="{1E8D1FDA-7824-42E8-BA0D-A3CCEF0DD87B}" type="parTrans" cxnId="{9661E3B0-1570-4403-9C3D-09413A160983}">
      <dgm:prSet/>
      <dgm:spPr/>
      <dgm:t>
        <a:bodyPr/>
        <a:lstStyle/>
        <a:p>
          <a:pPr rtl="1"/>
          <a:endParaRPr lang="he-IL" sz="2000"/>
        </a:p>
      </dgm:t>
    </dgm:pt>
    <dgm:pt modelId="{8DB1DBA7-0B14-414D-869C-C658DD86CA15}" type="sibTrans" cxnId="{9661E3B0-1570-4403-9C3D-09413A160983}">
      <dgm:prSet/>
      <dgm:spPr/>
      <dgm:t>
        <a:bodyPr/>
        <a:lstStyle/>
        <a:p>
          <a:pPr rtl="1"/>
          <a:endParaRPr lang="he-IL" sz="2000"/>
        </a:p>
      </dgm:t>
    </dgm:pt>
    <dgm:pt modelId="{1B4EDC39-86F1-4C74-AAFC-9303185E7D0D}">
      <dgm:prSet phldrT="[Text]" custT="1"/>
      <dgm:spPr/>
      <dgm:t>
        <a:bodyPr/>
        <a:lstStyle/>
        <a:p>
          <a:pPr rtl="1"/>
          <a:r>
            <a:rPr lang="en-US" sz="1000" dirty="0"/>
            <a:t>Controller</a:t>
          </a:r>
          <a:endParaRPr lang="he-IL" sz="1000" dirty="0"/>
        </a:p>
      </dgm:t>
    </dgm:pt>
    <dgm:pt modelId="{87AA1BC9-8C0C-45CD-AB8D-FF3BC27E44B4}" type="parTrans" cxnId="{E5BC1835-0C92-4D27-AA74-4492248316CA}">
      <dgm:prSet/>
      <dgm:spPr/>
      <dgm:t>
        <a:bodyPr/>
        <a:lstStyle/>
        <a:p>
          <a:pPr rtl="1"/>
          <a:endParaRPr lang="he-IL" sz="2000"/>
        </a:p>
      </dgm:t>
    </dgm:pt>
    <dgm:pt modelId="{A6AA718D-95EF-4976-9AC4-E3B23388F7CA}" type="sibTrans" cxnId="{E5BC1835-0C92-4D27-AA74-4492248316CA}">
      <dgm:prSet/>
      <dgm:spPr/>
      <dgm:t>
        <a:bodyPr/>
        <a:lstStyle/>
        <a:p>
          <a:pPr rtl="1"/>
          <a:endParaRPr lang="he-IL" sz="2000"/>
        </a:p>
      </dgm:t>
    </dgm:pt>
    <dgm:pt modelId="{A38369DD-16BA-438F-819E-EA9189871F6D}">
      <dgm:prSet phldrT="[Text]" custT="1"/>
      <dgm:spPr/>
      <dgm:t>
        <a:bodyPr/>
        <a:lstStyle/>
        <a:p>
          <a:pPr rtl="1"/>
          <a:r>
            <a:rPr lang="en-US" sz="1000" dirty="0"/>
            <a:t>Config</a:t>
          </a:r>
          <a:endParaRPr lang="he-IL" sz="1000" dirty="0"/>
        </a:p>
      </dgm:t>
    </dgm:pt>
    <dgm:pt modelId="{CD05A636-F9BD-4B90-AA13-5D173225CEC3}" type="parTrans" cxnId="{3B77AF30-0AB1-4B34-A716-C9A2AAC29767}">
      <dgm:prSet/>
      <dgm:spPr/>
      <dgm:t>
        <a:bodyPr/>
        <a:lstStyle/>
        <a:p>
          <a:pPr rtl="1"/>
          <a:endParaRPr lang="he-IL" sz="2000"/>
        </a:p>
      </dgm:t>
    </dgm:pt>
    <dgm:pt modelId="{9C998DFE-2535-4A31-AE58-C6AD579813F4}" type="sibTrans" cxnId="{3B77AF30-0AB1-4B34-A716-C9A2AAC29767}">
      <dgm:prSet/>
      <dgm:spPr/>
      <dgm:t>
        <a:bodyPr/>
        <a:lstStyle/>
        <a:p>
          <a:pPr rtl="1"/>
          <a:endParaRPr lang="he-IL" sz="2000"/>
        </a:p>
      </dgm:t>
    </dgm:pt>
    <dgm:pt modelId="{ED5BC157-4563-44B5-AE70-EDE207CED9A0}">
      <dgm:prSet phldrT="[Text]" custT="1"/>
      <dgm:spPr/>
      <dgm:t>
        <a:bodyPr/>
        <a:lstStyle/>
        <a:p>
          <a:pPr rtl="1"/>
          <a:r>
            <a:rPr lang="en-US" sz="1000" dirty="0"/>
            <a:t>Orchestrator &amp; Catalog</a:t>
          </a:r>
          <a:endParaRPr lang="he-IL" sz="1000" dirty="0"/>
        </a:p>
      </dgm:t>
    </dgm:pt>
    <dgm:pt modelId="{DEBBD881-0E4E-47E1-8214-373D9296A6D2}" type="parTrans" cxnId="{F4516248-F445-47F6-869B-29B3DDF915D4}">
      <dgm:prSet/>
      <dgm:spPr/>
      <dgm:t>
        <a:bodyPr/>
        <a:lstStyle/>
        <a:p>
          <a:pPr rtl="1"/>
          <a:endParaRPr lang="he-IL" sz="2000"/>
        </a:p>
      </dgm:t>
    </dgm:pt>
    <dgm:pt modelId="{818B68A6-05E2-427F-ABFE-527917470BF3}" type="sibTrans" cxnId="{F4516248-F445-47F6-869B-29B3DDF915D4}">
      <dgm:prSet/>
      <dgm:spPr/>
      <dgm:t>
        <a:bodyPr/>
        <a:lstStyle/>
        <a:p>
          <a:pPr rtl="1"/>
          <a:endParaRPr lang="he-IL" sz="2000"/>
        </a:p>
      </dgm:t>
    </dgm:pt>
    <dgm:pt modelId="{72905AC9-FC51-44BC-AEE6-A3AE5420B84B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pPr rtl="1"/>
          <a:r>
            <a:rPr lang="en-US" sz="1000" dirty="0"/>
            <a:t>Stats Collector</a:t>
          </a:r>
          <a:endParaRPr lang="he-IL" sz="1000" dirty="0"/>
        </a:p>
      </dgm:t>
    </dgm:pt>
    <dgm:pt modelId="{84DA9ED6-669E-4013-89AB-6E9AFE2F0C47}" type="parTrans" cxnId="{B6182D15-69AA-48DD-AE67-544BD53EB9CD}">
      <dgm:prSet/>
      <dgm:spPr/>
      <dgm:t>
        <a:bodyPr/>
        <a:lstStyle/>
        <a:p>
          <a:pPr rtl="1"/>
          <a:endParaRPr lang="he-IL" sz="2000"/>
        </a:p>
      </dgm:t>
    </dgm:pt>
    <dgm:pt modelId="{0585F2B1-5A68-476C-84D2-4BC630AFB1E8}" type="sibTrans" cxnId="{B6182D15-69AA-48DD-AE67-544BD53EB9CD}">
      <dgm:prSet/>
      <dgm:spPr/>
      <dgm:t>
        <a:bodyPr/>
        <a:lstStyle/>
        <a:p>
          <a:pPr rtl="1"/>
          <a:endParaRPr lang="he-IL" sz="2000"/>
        </a:p>
      </dgm:t>
    </dgm:pt>
    <dgm:pt modelId="{5C4B0861-2972-49BA-A0BE-C780787BAAC7}" type="pres">
      <dgm:prSet presAssocID="{20E23827-42FC-44A7-ADFB-B5EEAA6E1D84}" presName="Name0" presStyleCnt="0">
        <dgm:presLayoutVars>
          <dgm:dir/>
          <dgm:animLvl val="lvl"/>
          <dgm:resizeHandles val="exact"/>
        </dgm:presLayoutVars>
      </dgm:prSet>
      <dgm:spPr/>
    </dgm:pt>
    <dgm:pt modelId="{B5720182-6C69-41A1-AB36-95AE85E502A2}" type="pres">
      <dgm:prSet presAssocID="{35C7BE8E-466A-437A-A588-19D31460613B}" presName="linNode" presStyleCnt="0"/>
      <dgm:spPr/>
    </dgm:pt>
    <dgm:pt modelId="{0000D8B0-8A30-4391-BB68-C49B6C8D705B}" type="pres">
      <dgm:prSet presAssocID="{35C7BE8E-466A-437A-A588-19D31460613B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A2F513C6-690A-47D7-95A3-73F5F6BF8BD4}" type="pres">
      <dgm:prSet presAssocID="{2F6A5373-6A1F-46F1-813F-26A528AC3E9D}" presName="sp" presStyleCnt="0"/>
      <dgm:spPr/>
    </dgm:pt>
    <dgm:pt modelId="{6507FC51-03F8-4EBE-B247-B06C6E869D40}" type="pres">
      <dgm:prSet presAssocID="{C9D604FC-8F2E-4123-A761-3187F064B7F3}" presName="linNode" presStyleCnt="0"/>
      <dgm:spPr/>
    </dgm:pt>
    <dgm:pt modelId="{105A58BC-06C9-4399-B490-4217FB3E7A3F}" type="pres">
      <dgm:prSet presAssocID="{C9D604FC-8F2E-4123-A761-3187F064B7F3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6749C107-4F0B-4F90-8DCF-35171F05A7D1}" type="pres">
      <dgm:prSet presAssocID="{8DB1DBA7-0B14-414D-869C-C658DD86CA15}" presName="sp" presStyleCnt="0"/>
      <dgm:spPr/>
    </dgm:pt>
    <dgm:pt modelId="{6FB65831-410A-49E3-AC04-38560958B624}" type="pres">
      <dgm:prSet presAssocID="{ED5BC157-4563-44B5-AE70-EDE207CED9A0}" presName="linNode" presStyleCnt="0"/>
      <dgm:spPr/>
    </dgm:pt>
    <dgm:pt modelId="{A8B2FE85-E7B6-4CB8-B726-22486A7C31E7}" type="pres">
      <dgm:prSet presAssocID="{ED5BC157-4563-44B5-AE70-EDE207CED9A0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24FFE5A8-E0C4-4C8B-8B41-D7112902F8C4}" type="pres">
      <dgm:prSet presAssocID="{818B68A6-05E2-427F-ABFE-527917470BF3}" presName="sp" presStyleCnt="0"/>
      <dgm:spPr/>
    </dgm:pt>
    <dgm:pt modelId="{82E1FA45-9FED-4A5A-8C08-6E4942648B7B}" type="pres">
      <dgm:prSet presAssocID="{72905AC9-FC51-44BC-AEE6-A3AE5420B84B}" presName="linNode" presStyleCnt="0"/>
      <dgm:spPr/>
    </dgm:pt>
    <dgm:pt modelId="{B0B2D90A-A60D-44E2-906B-1C29244D3D25}" type="pres">
      <dgm:prSet presAssocID="{72905AC9-FC51-44BC-AEE6-A3AE5420B84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A8641410-96D2-4EB9-8DA4-FAD52A77D726}" type="pres">
      <dgm:prSet presAssocID="{0585F2B1-5A68-476C-84D2-4BC630AFB1E8}" presName="sp" presStyleCnt="0"/>
      <dgm:spPr/>
    </dgm:pt>
    <dgm:pt modelId="{6832DA95-4EB8-4E86-8716-30064EA361E1}" type="pres">
      <dgm:prSet presAssocID="{1B4EDC39-86F1-4C74-AAFC-9303185E7D0D}" presName="linNode" presStyleCnt="0"/>
      <dgm:spPr/>
    </dgm:pt>
    <dgm:pt modelId="{13250440-72FF-4DBC-916F-567F050E3A01}" type="pres">
      <dgm:prSet presAssocID="{1B4EDC39-86F1-4C74-AAFC-9303185E7D0D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66F6FA32-558B-4D7A-89A2-169982A0F839}" type="pres">
      <dgm:prSet presAssocID="{A6AA718D-95EF-4976-9AC4-E3B23388F7CA}" presName="sp" presStyleCnt="0"/>
      <dgm:spPr/>
    </dgm:pt>
    <dgm:pt modelId="{D587E4CA-7763-4F99-973D-8B7DC9D8B4FB}" type="pres">
      <dgm:prSet presAssocID="{A38369DD-16BA-438F-819E-EA9189871F6D}" presName="linNode" presStyleCnt="0"/>
      <dgm:spPr/>
    </dgm:pt>
    <dgm:pt modelId="{9D2EAA19-1BC4-4A21-B16C-635F92B24A0E}" type="pres">
      <dgm:prSet presAssocID="{A38369DD-16BA-438F-819E-EA9189871F6D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6F0F980D-F87F-4695-841E-E33988F1AC5E}" type="presOf" srcId="{A38369DD-16BA-438F-819E-EA9189871F6D}" destId="{9D2EAA19-1BC4-4A21-B16C-635F92B24A0E}" srcOrd="0" destOrd="0" presId="urn:microsoft.com/office/officeart/2005/8/layout/vList5"/>
    <dgm:cxn modelId="{B6182D15-69AA-48DD-AE67-544BD53EB9CD}" srcId="{20E23827-42FC-44A7-ADFB-B5EEAA6E1D84}" destId="{72905AC9-FC51-44BC-AEE6-A3AE5420B84B}" srcOrd="3" destOrd="0" parTransId="{84DA9ED6-669E-4013-89AB-6E9AFE2F0C47}" sibTransId="{0585F2B1-5A68-476C-84D2-4BC630AFB1E8}"/>
    <dgm:cxn modelId="{3B77AF30-0AB1-4B34-A716-C9A2AAC29767}" srcId="{20E23827-42FC-44A7-ADFB-B5EEAA6E1D84}" destId="{A38369DD-16BA-438F-819E-EA9189871F6D}" srcOrd="5" destOrd="0" parTransId="{CD05A636-F9BD-4B90-AA13-5D173225CEC3}" sibTransId="{9C998DFE-2535-4A31-AE58-C6AD579813F4}"/>
    <dgm:cxn modelId="{E5BC1835-0C92-4D27-AA74-4492248316CA}" srcId="{20E23827-42FC-44A7-ADFB-B5EEAA6E1D84}" destId="{1B4EDC39-86F1-4C74-AAFC-9303185E7D0D}" srcOrd="4" destOrd="0" parTransId="{87AA1BC9-8C0C-45CD-AB8D-FF3BC27E44B4}" sibTransId="{A6AA718D-95EF-4976-9AC4-E3B23388F7CA}"/>
    <dgm:cxn modelId="{D7BECF3A-2042-4E27-BB3A-5AFE938CB8D6}" srcId="{20E23827-42FC-44A7-ADFB-B5EEAA6E1D84}" destId="{35C7BE8E-466A-437A-A588-19D31460613B}" srcOrd="0" destOrd="0" parTransId="{3CDBDF7F-2A32-449A-AB03-3AC902AB439F}" sibTransId="{2F6A5373-6A1F-46F1-813F-26A528AC3E9D}"/>
    <dgm:cxn modelId="{0B3E1540-6178-4EBA-9F86-5010763335F4}" type="presOf" srcId="{72905AC9-FC51-44BC-AEE6-A3AE5420B84B}" destId="{B0B2D90A-A60D-44E2-906B-1C29244D3D25}" srcOrd="0" destOrd="0" presId="urn:microsoft.com/office/officeart/2005/8/layout/vList5"/>
    <dgm:cxn modelId="{6E6C8165-F641-4152-A27B-9360977BECBF}" type="presOf" srcId="{C9D604FC-8F2E-4123-A761-3187F064B7F3}" destId="{105A58BC-06C9-4399-B490-4217FB3E7A3F}" srcOrd="0" destOrd="0" presId="urn:microsoft.com/office/officeart/2005/8/layout/vList5"/>
    <dgm:cxn modelId="{F4516248-F445-47F6-869B-29B3DDF915D4}" srcId="{20E23827-42FC-44A7-ADFB-B5EEAA6E1D84}" destId="{ED5BC157-4563-44B5-AE70-EDE207CED9A0}" srcOrd="2" destOrd="0" parTransId="{DEBBD881-0E4E-47E1-8214-373D9296A6D2}" sibTransId="{818B68A6-05E2-427F-ABFE-527917470BF3}"/>
    <dgm:cxn modelId="{D9396A68-8A3C-4840-BB06-8DAE28889342}" type="presOf" srcId="{20E23827-42FC-44A7-ADFB-B5EEAA6E1D84}" destId="{5C4B0861-2972-49BA-A0BE-C780787BAAC7}" srcOrd="0" destOrd="0" presId="urn:microsoft.com/office/officeart/2005/8/layout/vList5"/>
    <dgm:cxn modelId="{86183B69-4F2A-496A-BD2B-C1360522182A}" type="presOf" srcId="{35C7BE8E-466A-437A-A588-19D31460613B}" destId="{0000D8B0-8A30-4391-BB68-C49B6C8D705B}" srcOrd="0" destOrd="0" presId="urn:microsoft.com/office/officeart/2005/8/layout/vList5"/>
    <dgm:cxn modelId="{38230B54-20BC-4EE1-A48E-5ED97E5ECD41}" type="presOf" srcId="{1B4EDC39-86F1-4C74-AAFC-9303185E7D0D}" destId="{13250440-72FF-4DBC-916F-567F050E3A01}" srcOrd="0" destOrd="0" presId="urn:microsoft.com/office/officeart/2005/8/layout/vList5"/>
    <dgm:cxn modelId="{9661E3B0-1570-4403-9C3D-09413A160983}" srcId="{20E23827-42FC-44A7-ADFB-B5EEAA6E1D84}" destId="{C9D604FC-8F2E-4123-A761-3187F064B7F3}" srcOrd="1" destOrd="0" parTransId="{1E8D1FDA-7824-42E8-BA0D-A3CCEF0DD87B}" sibTransId="{8DB1DBA7-0B14-414D-869C-C658DD86CA15}"/>
    <dgm:cxn modelId="{992A7DD4-3133-420E-A9A8-8F940DFB54B8}" type="presOf" srcId="{ED5BC157-4563-44B5-AE70-EDE207CED9A0}" destId="{A8B2FE85-E7B6-4CB8-B726-22486A7C31E7}" srcOrd="0" destOrd="0" presId="urn:microsoft.com/office/officeart/2005/8/layout/vList5"/>
    <dgm:cxn modelId="{2B43F22F-F5C4-4AC7-A77C-012F6C2F8F43}" type="presParOf" srcId="{5C4B0861-2972-49BA-A0BE-C780787BAAC7}" destId="{B5720182-6C69-41A1-AB36-95AE85E502A2}" srcOrd="0" destOrd="0" presId="urn:microsoft.com/office/officeart/2005/8/layout/vList5"/>
    <dgm:cxn modelId="{20807CBE-E3D1-427B-BD8E-E477E69F97CC}" type="presParOf" srcId="{B5720182-6C69-41A1-AB36-95AE85E502A2}" destId="{0000D8B0-8A30-4391-BB68-C49B6C8D705B}" srcOrd="0" destOrd="0" presId="urn:microsoft.com/office/officeart/2005/8/layout/vList5"/>
    <dgm:cxn modelId="{D9264BF1-1966-4C0D-BB7A-B3AB5A533D0D}" type="presParOf" srcId="{5C4B0861-2972-49BA-A0BE-C780787BAAC7}" destId="{A2F513C6-690A-47D7-95A3-73F5F6BF8BD4}" srcOrd="1" destOrd="0" presId="urn:microsoft.com/office/officeart/2005/8/layout/vList5"/>
    <dgm:cxn modelId="{DCA9E17D-62FF-42B1-87DB-273BE2963AD4}" type="presParOf" srcId="{5C4B0861-2972-49BA-A0BE-C780787BAAC7}" destId="{6507FC51-03F8-4EBE-B247-B06C6E869D40}" srcOrd="2" destOrd="0" presId="urn:microsoft.com/office/officeart/2005/8/layout/vList5"/>
    <dgm:cxn modelId="{B586C167-649E-489E-B4F6-01A3F0089671}" type="presParOf" srcId="{6507FC51-03F8-4EBE-B247-B06C6E869D40}" destId="{105A58BC-06C9-4399-B490-4217FB3E7A3F}" srcOrd="0" destOrd="0" presId="urn:microsoft.com/office/officeart/2005/8/layout/vList5"/>
    <dgm:cxn modelId="{EA86016D-CF51-47A1-941C-811FC64921B5}" type="presParOf" srcId="{5C4B0861-2972-49BA-A0BE-C780787BAAC7}" destId="{6749C107-4F0B-4F90-8DCF-35171F05A7D1}" srcOrd="3" destOrd="0" presId="urn:microsoft.com/office/officeart/2005/8/layout/vList5"/>
    <dgm:cxn modelId="{EBD5C836-E66A-4B9F-8EAE-9DD9A3654649}" type="presParOf" srcId="{5C4B0861-2972-49BA-A0BE-C780787BAAC7}" destId="{6FB65831-410A-49E3-AC04-38560958B624}" srcOrd="4" destOrd="0" presId="urn:microsoft.com/office/officeart/2005/8/layout/vList5"/>
    <dgm:cxn modelId="{D6C6CD31-FF8E-4E26-93BC-A23DE55945B9}" type="presParOf" srcId="{6FB65831-410A-49E3-AC04-38560958B624}" destId="{A8B2FE85-E7B6-4CB8-B726-22486A7C31E7}" srcOrd="0" destOrd="0" presId="urn:microsoft.com/office/officeart/2005/8/layout/vList5"/>
    <dgm:cxn modelId="{B26A5532-532A-4A36-9FDD-0F94B1149626}" type="presParOf" srcId="{5C4B0861-2972-49BA-A0BE-C780787BAAC7}" destId="{24FFE5A8-E0C4-4C8B-8B41-D7112902F8C4}" srcOrd="5" destOrd="0" presId="urn:microsoft.com/office/officeart/2005/8/layout/vList5"/>
    <dgm:cxn modelId="{7D2B232E-4F89-4F3B-B751-C3805D840F0E}" type="presParOf" srcId="{5C4B0861-2972-49BA-A0BE-C780787BAAC7}" destId="{82E1FA45-9FED-4A5A-8C08-6E4942648B7B}" srcOrd="6" destOrd="0" presId="urn:microsoft.com/office/officeart/2005/8/layout/vList5"/>
    <dgm:cxn modelId="{C76F6C27-A79C-4F47-930A-5D1182EE846B}" type="presParOf" srcId="{82E1FA45-9FED-4A5A-8C08-6E4942648B7B}" destId="{B0B2D90A-A60D-44E2-906B-1C29244D3D25}" srcOrd="0" destOrd="0" presId="urn:microsoft.com/office/officeart/2005/8/layout/vList5"/>
    <dgm:cxn modelId="{E7235749-198D-4304-B724-BC55F9AD2823}" type="presParOf" srcId="{5C4B0861-2972-49BA-A0BE-C780787BAAC7}" destId="{A8641410-96D2-4EB9-8DA4-FAD52A77D726}" srcOrd="7" destOrd="0" presId="urn:microsoft.com/office/officeart/2005/8/layout/vList5"/>
    <dgm:cxn modelId="{BC9E016A-9934-4AE9-9210-853DAA985FEB}" type="presParOf" srcId="{5C4B0861-2972-49BA-A0BE-C780787BAAC7}" destId="{6832DA95-4EB8-4E86-8716-30064EA361E1}" srcOrd="8" destOrd="0" presId="urn:microsoft.com/office/officeart/2005/8/layout/vList5"/>
    <dgm:cxn modelId="{0485EAAE-07F8-4EBC-8432-663E4BA19905}" type="presParOf" srcId="{6832DA95-4EB8-4E86-8716-30064EA361E1}" destId="{13250440-72FF-4DBC-916F-567F050E3A01}" srcOrd="0" destOrd="0" presId="urn:microsoft.com/office/officeart/2005/8/layout/vList5"/>
    <dgm:cxn modelId="{81DD54F0-AE99-4C24-8138-39EC833D075F}" type="presParOf" srcId="{5C4B0861-2972-49BA-A0BE-C780787BAAC7}" destId="{66F6FA32-558B-4D7A-89A2-169982A0F839}" srcOrd="9" destOrd="0" presId="urn:microsoft.com/office/officeart/2005/8/layout/vList5"/>
    <dgm:cxn modelId="{7440DB7B-4061-4845-AE18-ADA5E1B0C9C2}" type="presParOf" srcId="{5C4B0861-2972-49BA-A0BE-C780787BAAC7}" destId="{D587E4CA-7763-4F99-973D-8B7DC9D8B4FB}" srcOrd="10" destOrd="0" presId="urn:microsoft.com/office/officeart/2005/8/layout/vList5"/>
    <dgm:cxn modelId="{339170DA-4220-4106-8A57-67D5A6833BCC}" type="presParOf" srcId="{D587E4CA-7763-4F99-973D-8B7DC9D8B4FB}" destId="{9D2EAA19-1BC4-4A21-B16C-635F92B24A0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0E23827-42FC-44A7-ADFB-B5EEAA6E1D84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35C7BE8E-466A-437A-A588-19D31460613B}">
      <dgm:prSet phldrT="[Text]" custT="1"/>
      <dgm:spPr/>
      <dgm:t>
        <a:bodyPr/>
        <a:lstStyle/>
        <a:p>
          <a:pPr rtl="1"/>
          <a:r>
            <a:rPr lang="en-US" sz="1000" dirty="0"/>
            <a:t>Queue</a:t>
          </a:r>
          <a:endParaRPr lang="he-IL" sz="1000" dirty="0"/>
        </a:p>
      </dgm:t>
    </dgm:pt>
    <dgm:pt modelId="{3CDBDF7F-2A32-449A-AB03-3AC902AB439F}" type="parTrans" cxnId="{D7BECF3A-2042-4E27-BB3A-5AFE938CB8D6}">
      <dgm:prSet/>
      <dgm:spPr/>
      <dgm:t>
        <a:bodyPr/>
        <a:lstStyle/>
        <a:p>
          <a:pPr rtl="1"/>
          <a:endParaRPr lang="he-IL" sz="2000"/>
        </a:p>
      </dgm:t>
    </dgm:pt>
    <dgm:pt modelId="{2F6A5373-6A1F-46F1-813F-26A528AC3E9D}" type="sibTrans" cxnId="{D7BECF3A-2042-4E27-BB3A-5AFE938CB8D6}">
      <dgm:prSet/>
      <dgm:spPr/>
      <dgm:t>
        <a:bodyPr/>
        <a:lstStyle/>
        <a:p>
          <a:pPr rtl="1"/>
          <a:endParaRPr lang="he-IL" sz="2000"/>
        </a:p>
      </dgm:t>
    </dgm:pt>
    <dgm:pt modelId="{C9D604FC-8F2E-4123-A761-3187F064B7F3}">
      <dgm:prSet phldrT="[Text]" custT="1"/>
      <dgm:spPr/>
      <dgm:t>
        <a:bodyPr/>
        <a:lstStyle/>
        <a:p>
          <a:pPr rtl="1"/>
          <a:r>
            <a:rPr lang="en-US" sz="1000" dirty="0"/>
            <a:t>Scanner</a:t>
          </a:r>
          <a:endParaRPr lang="he-IL" sz="1000" dirty="0"/>
        </a:p>
      </dgm:t>
    </dgm:pt>
    <dgm:pt modelId="{1E8D1FDA-7824-42E8-BA0D-A3CCEF0DD87B}" type="parTrans" cxnId="{9661E3B0-1570-4403-9C3D-09413A160983}">
      <dgm:prSet/>
      <dgm:spPr/>
      <dgm:t>
        <a:bodyPr/>
        <a:lstStyle/>
        <a:p>
          <a:pPr rtl="1"/>
          <a:endParaRPr lang="he-IL" sz="2000"/>
        </a:p>
      </dgm:t>
    </dgm:pt>
    <dgm:pt modelId="{8DB1DBA7-0B14-414D-869C-C658DD86CA15}" type="sibTrans" cxnId="{9661E3B0-1570-4403-9C3D-09413A160983}">
      <dgm:prSet/>
      <dgm:spPr/>
      <dgm:t>
        <a:bodyPr/>
        <a:lstStyle/>
        <a:p>
          <a:pPr rtl="1"/>
          <a:endParaRPr lang="he-IL" sz="2000"/>
        </a:p>
      </dgm:t>
    </dgm:pt>
    <dgm:pt modelId="{1B4EDC39-86F1-4C74-AAFC-9303185E7D0D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pPr rtl="1"/>
          <a:r>
            <a:rPr lang="en-US" sz="1000" dirty="0"/>
            <a:t>Controller</a:t>
          </a:r>
          <a:endParaRPr lang="he-IL" sz="1000" dirty="0"/>
        </a:p>
      </dgm:t>
    </dgm:pt>
    <dgm:pt modelId="{87AA1BC9-8C0C-45CD-AB8D-FF3BC27E44B4}" type="parTrans" cxnId="{E5BC1835-0C92-4D27-AA74-4492248316CA}">
      <dgm:prSet/>
      <dgm:spPr/>
      <dgm:t>
        <a:bodyPr/>
        <a:lstStyle/>
        <a:p>
          <a:pPr rtl="1"/>
          <a:endParaRPr lang="he-IL" sz="2000"/>
        </a:p>
      </dgm:t>
    </dgm:pt>
    <dgm:pt modelId="{A6AA718D-95EF-4976-9AC4-E3B23388F7CA}" type="sibTrans" cxnId="{E5BC1835-0C92-4D27-AA74-4492248316CA}">
      <dgm:prSet/>
      <dgm:spPr/>
      <dgm:t>
        <a:bodyPr/>
        <a:lstStyle/>
        <a:p>
          <a:pPr rtl="1"/>
          <a:endParaRPr lang="he-IL" sz="2000"/>
        </a:p>
      </dgm:t>
    </dgm:pt>
    <dgm:pt modelId="{A38369DD-16BA-438F-819E-EA9189871F6D}">
      <dgm:prSet phldrT="[Text]" custT="1"/>
      <dgm:spPr/>
      <dgm:t>
        <a:bodyPr/>
        <a:lstStyle/>
        <a:p>
          <a:pPr rtl="1"/>
          <a:r>
            <a:rPr lang="en-US" sz="1000" dirty="0"/>
            <a:t>Config</a:t>
          </a:r>
          <a:endParaRPr lang="he-IL" sz="1000" dirty="0"/>
        </a:p>
      </dgm:t>
    </dgm:pt>
    <dgm:pt modelId="{CD05A636-F9BD-4B90-AA13-5D173225CEC3}" type="parTrans" cxnId="{3B77AF30-0AB1-4B34-A716-C9A2AAC29767}">
      <dgm:prSet/>
      <dgm:spPr/>
      <dgm:t>
        <a:bodyPr/>
        <a:lstStyle/>
        <a:p>
          <a:pPr rtl="1"/>
          <a:endParaRPr lang="he-IL" sz="2000"/>
        </a:p>
      </dgm:t>
    </dgm:pt>
    <dgm:pt modelId="{9C998DFE-2535-4A31-AE58-C6AD579813F4}" type="sibTrans" cxnId="{3B77AF30-0AB1-4B34-A716-C9A2AAC29767}">
      <dgm:prSet/>
      <dgm:spPr/>
      <dgm:t>
        <a:bodyPr/>
        <a:lstStyle/>
        <a:p>
          <a:pPr rtl="1"/>
          <a:endParaRPr lang="he-IL" sz="2000"/>
        </a:p>
      </dgm:t>
    </dgm:pt>
    <dgm:pt modelId="{ED5BC157-4563-44B5-AE70-EDE207CED9A0}">
      <dgm:prSet phldrT="[Text]" custT="1"/>
      <dgm:spPr/>
      <dgm:t>
        <a:bodyPr/>
        <a:lstStyle/>
        <a:p>
          <a:pPr rtl="1"/>
          <a:r>
            <a:rPr lang="en-US" sz="1000" dirty="0"/>
            <a:t>Orchestrator &amp; Catalog</a:t>
          </a:r>
          <a:endParaRPr lang="he-IL" sz="1000" dirty="0"/>
        </a:p>
      </dgm:t>
    </dgm:pt>
    <dgm:pt modelId="{DEBBD881-0E4E-47E1-8214-373D9296A6D2}" type="parTrans" cxnId="{F4516248-F445-47F6-869B-29B3DDF915D4}">
      <dgm:prSet/>
      <dgm:spPr/>
      <dgm:t>
        <a:bodyPr/>
        <a:lstStyle/>
        <a:p>
          <a:pPr rtl="1"/>
          <a:endParaRPr lang="he-IL" sz="2000"/>
        </a:p>
      </dgm:t>
    </dgm:pt>
    <dgm:pt modelId="{818B68A6-05E2-427F-ABFE-527917470BF3}" type="sibTrans" cxnId="{F4516248-F445-47F6-869B-29B3DDF915D4}">
      <dgm:prSet/>
      <dgm:spPr/>
      <dgm:t>
        <a:bodyPr/>
        <a:lstStyle/>
        <a:p>
          <a:pPr rtl="1"/>
          <a:endParaRPr lang="he-IL" sz="2000"/>
        </a:p>
      </dgm:t>
    </dgm:pt>
    <dgm:pt modelId="{72905AC9-FC51-44BC-AEE6-A3AE5420B84B}">
      <dgm:prSet phldrT="[Text]" custT="1"/>
      <dgm:spPr/>
      <dgm:t>
        <a:bodyPr/>
        <a:lstStyle/>
        <a:p>
          <a:pPr rtl="1"/>
          <a:r>
            <a:rPr lang="en-US" sz="1000" dirty="0"/>
            <a:t>Stats Collector</a:t>
          </a:r>
          <a:endParaRPr lang="he-IL" sz="1000" dirty="0"/>
        </a:p>
      </dgm:t>
    </dgm:pt>
    <dgm:pt modelId="{84DA9ED6-669E-4013-89AB-6E9AFE2F0C47}" type="parTrans" cxnId="{B6182D15-69AA-48DD-AE67-544BD53EB9CD}">
      <dgm:prSet/>
      <dgm:spPr/>
      <dgm:t>
        <a:bodyPr/>
        <a:lstStyle/>
        <a:p>
          <a:pPr rtl="1"/>
          <a:endParaRPr lang="he-IL" sz="2000"/>
        </a:p>
      </dgm:t>
    </dgm:pt>
    <dgm:pt modelId="{0585F2B1-5A68-476C-84D2-4BC630AFB1E8}" type="sibTrans" cxnId="{B6182D15-69AA-48DD-AE67-544BD53EB9CD}">
      <dgm:prSet/>
      <dgm:spPr/>
      <dgm:t>
        <a:bodyPr/>
        <a:lstStyle/>
        <a:p>
          <a:pPr rtl="1"/>
          <a:endParaRPr lang="he-IL" sz="2000"/>
        </a:p>
      </dgm:t>
    </dgm:pt>
    <dgm:pt modelId="{5C4B0861-2972-49BA-A0BE-C780787BAAC7}" type="pres">
      <dgm:prSet presAssocID="{20E23827-42FC-44A7-ADFB-B5EEAA6E1D84}" presName="Name0" presStyleCnt="0">
        <dgm:presLayoutVars>
          <dgm:dir/>
          <dgm:animLvl val="lvl"/>
          <dgm:resizeHandles val="exact"/>
        </dgm:presLayoutVars>
      </dgm:prSet>
      <dgm:spPr/>
    </dgm:pt>
    <dgm:pt modelId="{B5720182-6C69-41A1-AB36-95AE85E502A2}" type="pres">
      <dgm:prSet presAssocID="{35C7BE8E-466A-437A-A588-19D31460613B}" presName="linNode" presStyleCnt="0"/>
      <dgm:spPr/>
    </dgm:pt>
    <dgm:pt modelId="{0000D8B0-8A30-4391-BB68-C49B6C8D705B}" type="pres">
      <dgm:prSet presAssocID="{35C7BE8E-466A-437A-A588-19D31460613B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A2F513C6-690A-47D7-95A3-73F5F6BF8BD4}" type="pres">
      <dgm:prSet presAssocID="{2F6A5373-6A1F-46F1-813F-26A528AC3E9D}" presName="sp" presStyleCnt="0"/>
      <dgm:spPr/>
    </dgm:pt>
    <dgm:pt modelId="{6507FC51-03F8-4EBE-B247-B06C6E869D40}" type="pres">
      <dgm:prSet presAssocID="{C9D604FC-8F2E-4123-A761-3187F064B7F3}" presName="linNode" presStyleCnt="0"/>
      <dgm:spPr/>
    </dgm:pt>
    <dgm:pt modelId="{105A58BC-06C9-4399-B490-4217FB3E7A3F}" type="pres">
      <dgm:prSet presAssocID="{C9D604FC-8F2E-4123-A761-3187F064B7F3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6749C107-4F0B-4F90-8DCF-35171F05A7D1}" type="pres">
      <dgm:prSet presAssocID="{8DB1DBA7-0B14-414D-869C-C658DD86CA15}" presName="sp" presStyleCnt="0"/>
      <dgm:spPr/>
    </dgm:pt>
    <dgm:pt modelId="{6FB65831-410A-49E3-AC04-38560958B624}" type="pres">
      <dgm:prSet presAssocID="{ED5BC157-4563-44B5-AE70-EDE207CED9A0}" presName="linNode" presStyleCnt="0"/>
      <dgm:spPr/>
    </dgm:pt>
    <dgm:pt modelId="{A8B2FE85-E7B6-4CB8-B726-22486A7C31E7}" type="pres">
      <dgm:prSet presAssocID="{ED5BC157-4563-44B5-AE70-EDE207CED9A0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24FFE5A8-E0C4-4C8B-8B41-D7112902F8C4}" type="pres">
      <dgm:prSet presAssocID="{818B68A6-05E2-427F-ABFE-527917470BF3}" presName="sp" presStyleCnt="0"/>
      <dgm:spPr/>
    </dgm:pt>
    <dgm:pt modelId="{82E1FA45-9FED-4A5A-8C08-6E4942648B7B}" type="pres">
      <dgm:prSet presAssocID="{72905AC9-FC51-44BC-AEE6-A3AE5420B84B}" presName="linNode" presStyleCnt="0"/>
      <dgm:spPr/>
    </dgm:pt>
    <dgm:pt modelId="{B0B2D90A-A60D-44E2-906B-1C29244D3D25}" type="pres">
      <dgm:prSet presAssocID="{72905AC9-FC51-44BC-AEE6-A3AE5420B84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A8641410-96D2-4EB9-8DA4-FAD52A77D726}" type="pres">
      <dgm:prSet presAssocID="{0585F2B1-5A68-476C-84D2-4BC630AFB1E8}" presName="sp" presStyleCnt="0"/>
      <dgm:spPr/>
    </dgm:pt>
    <dgm:pt modelId="{6832DA95-4EB8-4E86-8716-30064EA361E1}" type="pres">
      <dgm:prSet presAssocID="{1B4EDC39-86F1-4C74-AAFC-9303185E7D0D}" presName="linNode" presStyleCnt="0"/>
      <dgm:spPr/>
    </dgm:pt>
    <dgm:pt modelId="{13250440-72FF-4DBC-916F-567F050E3A01}" type="pres">
      <dgm:prSet presAssocID="{1B4EDC39-86F1-4C74-AAFC-9303185E7D0D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66F6FA32-558B-4D7A-89A2-169982A0F839}" type="pres">
      <dgm:prSet presAssocID="{A6AA718D-95EF-4976-9AC4-E3B23388F7CA}" presName="sp" presStyleCnt="0"/>
      <dgm:spPr/>
    </dgm:pt>
    <dgm:pt modelId="{D587E4CA-7763-4F99-973D-8B7DC9D8B4FB}" type="pres">
      <dgm:prSet presAssocID="{A38369DD-16BA-438F-819E-EA9189871F6D}" presName="linNode" presStyleCnt="0"/>
      <dgm:spPr/>
    </dgm:pt>
    <dgm:pt modelId="{9D2EAA19-1BC4-4A21-B16C-635F92B24A0E}" type="pres">
      <dgm:prSet presAssocID="{A38369DD-16BA-438F-819E-EA9189871F6D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6F0F980D-F87F-4695-841E-E33988F1AC5E}" type="presOf" srcId="{A38369DD-16BA-438F-819E-EA9189871F6D}" destId="{9D2EAA19-1BC4-4A21-B16C-635F92B24A0E}" srcOrd="0" destOrd="0" presId="urn:microsoft.com/office/officeart/2005/8/layout/vList5"/>
    <dgm:cxn modelId="{B6182D15-69AA-48DD-AE67-544BD53EB9CD}" srcId="{20E23827-42FC-44A7-ADFB-B5EEAA6E1D84}" destId="{72905AC9-FC51-44BC-AEE6-A3AE5420B84B}" srcOrd="3" destOrd="0" parTransId="{84DA9ED6-669E-4013-89AB-6E9AFE2F0C47}" sibTransId="{0585F2B1-5A68-476C-84D2-4BC630AFB1E8}"/>
    <dgm:cxn modelId="{3B77AF30-0AB1-4B34-A716-C9A2AAC29767}" srcId="{20E23827-42FC-44A7-ADFB-B5EEAA6E1D84}" destId="{A38369DD-16BA-438F-819E-EA9189871F6D}" srcOrd="5" destOrd="0" parTransId="{CD05A636-F9BD-4B90-AA13-5D173225CEC3}" sibTransId="{9C998DFE-2535-4A31-AE58-C6AD579813F4}"/>
    <dgm:cxn modelId="{E5BC1835-0C92-4D27-AA74-4492248316CA}" srcId="{20E23827-42FC-44A7-ADFB-B5EEAA6E1D84}" destId="{1B4EDC39-86F1-4C74-AAFC-9303185E7D0D}" srcOrd="4" destOrd="0" parTransId="{87AA1BC9-8C0C-45CD-AB8D-FF3BC27E44B4}" sibTransId="{A6AA718D-95EF-4976-9AC4-E3B23388F7CA}"/>
    <dgm:cxn modelId="{D7BECF3A-2042-4E27-BB3A-5AFE938CB8D6}" srcId="{20E23827-42FC-44A7-ADFB-B5EEAA6E1D84}" destId="{35C7BE8E-466A-437A-A588-19D31460613B}" srcOrd="0" destOrd="0" parTransId="{3CDBDF7F-2A32-449A-AB03-3AC902AB439F}" sibTransId="{2F6A5373-6A1F-46F1-813F-26A528AC3E9D}"/>
    <dgm:cxn modelId="{0B3E1540-6178-4EBA-9F86-5010763335F4}" type="presOf" srcId="{72905AC9-FC51-44BC-AEE6-A3AE5420B84B}" destId="{B0B2D90A-A60D-44E2-906B-1C29244D3D25}" srcOrd="0" destOrd="0" presId="urn:microsoft.com/office/officeart/2005/8/layout/vList5"/>
    <dgm:cxn modelId="{6E6C8165-F641-4152-A27B-9360977BECBF}" type="presOf" srcId="{C9D604FC-8F2E-4123-A761-3187F064B7F3}" destId="{105A58BC-06C9-4399-B490-4217FB3E7A3F}" srcOrd="0" destOrd="0" presId="urn:microsoft.com/office/officeart/2005/8/layout/vList5"/>
    <dgm:cxn modelId="{F4516248-F445-47F6-869B-29B3DDF915D4}" srcId="{20E23827-42FC-44A7-ADFB-B5EEAA6E1D84}" destId="{ED5BC157-4563-44B5-AE70-EDE207CED9A0}" srcOrd="2" destOrd="0" parTransId="{DEBBD881-0E4E-47E1-8214-373D9296A6D2}" sibTransId="{818B68A6-05E2-427F-ABFE-527917470BF3}"/>
    <dgm:cxn modelId="{D9396A68-8A3C-4840-BB06-8DAE28889342}" type="presOf" srcId="{20E23827-42FC-44A7-ADFB-B5EEAA6E1D84}" destId="{5C4B0861-2972-49BA-A0BE-C780787BAAC7}" srcOrd="0" destOrd="0" presId="urn:microsoft.com/office/officeart/2005/8/layout/vList5"/>
    <dgm:cxn modelId="{86183B69-4F2A-496A-BD2B-C1360522182A}" type="presOf" srcId="{35C7BE8E-466A-437A-A588-19D31460613B}" destId="{0000D8B0-8A30-4391-BB68-C49B6C8D705B}" srcOrd="0" destOrd="0" presId="urn:microsoft.com/office/officeart/2005/8/layout/vList5"/>
    <dgm:cxn modelId="{38230B54-20BC-4EE1-A48E-5ED97E5ECD41}" type="presOf" srcId="{1B4EDC39-86F1-4C74-AAFC-9303185E7D0D}" destId="{13250440-72FF-4DBC-916F-567F050E3A01}" srcOrd="0" destOrd="0" presId="urn:microsoft.com/office/officeart/2005/8/layout/vList5"/>
    <dgm:cxn modelId="{9661E3B0-1570-4403-9C3D-09413A160983}" srcId="{20E23827-42FC-44A7-ADFB-B5EEAA6E1D84}" destId="{C9D604FC-8F2E-4123-A761-3187F064B7F3}" srcOrd="1" destOrd="0" parTransId="{1E8D1FDA-7824-42E8-BA0D-A3CCEF0DD87B}" sibTransId="{8DB1DBA7-0B14-414D-869C-C658DD86CA15}"/>
    <dgm:cxn modelId="{992A7DD4-3133-420E-A9A8-8F940DFB54B8}" type="presOf" srcId="{ED5BC157-4563-44B5-AE70-EDE207CED9A0}" destId="{A8B2FE85-E7B6-4CB8-B726-22486A7C31E7}" srcOrd="0" destOrd="0" presId="urn:microsoft.com/office/officeart/2005/8/layout/vList5"/>
    <dgm:cxn modelId="{2B43F22F-F5C4-4AC7-A77C-012F6C2F8F43}" type="presParOf" srcId="{5C4B0861-2972-49BA-A0BE-C780787BAAC7}" destId="{B5720182-6C69-41A1-AB36-95AE85E502A2}" srcOrd="0" destOrd="0" presId="urn:microsoft.com/office/officeart/2005/8/layout/vList5"/>
    <dgm:cxn modelId="{20807CBE-E3D1-427B-BD8E-E477E69F97CC}" type="presParOf" srcId="{B5720182-6C69-41A1-AB36-95AE85E502A2}" destId="{0000D8B0-8A30-4391-BB68-C49B6C8D705B}" srcOrd="0" destOrd="0" presId="urn:microsoft.com/office/officeart/2005/8/layout/vList5"/>
    <dgm:cxn modelId="{D9264BF1-1966-4C0D-BB7A-B3AB5A533D0D}" type="presParOf" srcId="{5C4B0861-2972-49BA-A0BE-C780787BAAC7}" destId="{A2F513C6-690A-47D7-95A3-73F5F6BF8BD4}" srcOrd="1" destOrd="0" presId="urn:microsoft.com/office/officeart/2005/8/layout/vList5"/>
    <dgm:cxn modelId="{DCA9E17D-62FF-42B1-87DB-273BE2963AD4}" type="presParOf" srcId="{5C4B0861-2972-49BA-A0BE-C780787BAAC7}" destId="{6507FC51-03F8-4EBE-B247-B06C6E869D40}" srcOrd="2" destOrd="0" presId="urn:microsoft.com/office/officeart/2005/8/layout/vList5"/>
    <dgm:cxn modelId="{B586C167-649E-489E-B4F6-01A3F0089671}" type="presParOf" srcId="{6507FC51-03F8-4EBE-B247-B06C6E869D40}" destId="{105A58BC-06C9-4399-B490-4217FB3E7A3F}" srcOrd="0" destOrd="0" presId="urn:microsoft.com/office/officeart/2005/8/layout/vList5"/>
    <dgm:cxn modelId="{EA86016D-CF51-47A1-941C-811FC64921B5}" type="presParOf" srcId="{5C4B0861-2972-49BA-A0BE-C780787BAAC7}" destId="{6749C107-4F0B-4F90-8DCF-35171F05A7D1}" srcOrd="3" destOrd="0" presId="urn:microsoft.com/office/officeart/2005/8/layout/vList5"/>
    <dgm:cxn modelId="{EBD5C836-E66A-4B9F-8EAE-9DD9A3654649}" type="presParOf" srcId="{5C4B0861-2972-49BA-A0BE-C780787BAAC7}" destId="{6FB65831-410A-49E3-AC04-38560958B624}" srcOrd="4" destOrd="0" presId="urn:microsoft.com/office/officeart/2005/8/layout/vList5"/>
    <dgm:cxn modelId="{D6C6CD31-FF8E-4E26-93BC-A23DE55945B9}" type="presParOf" srcId="{6FB65831-410A-49E3-AC04-38560958B624}" destId="{A8B2FE85-E7B6-4CB8-B726-22486A7C31E7}" srcOrd="0" destOrd="0" presId="urn:microsoft.com/office/officeart/2005/8/layout/vList5"/>
    <dgm:cxn modelId="{B26A5532-532A-4A36-9FDD-0F94B1149626}" type="presParOf" srcId="{5C4B0861-2972-49BA-A0BE-C780787BAAC7}" destId="{24FFE5A8-E0C4-4C8B-8B41-D7112902F8C4}" srcOrd="5" destOrd="0" presId="urn:microsoft.com/office/officeart/2005/8/layout/vList5"/>
    <dgm:cxn modelId="{7D2B232E-4F89-4F3B-B751-C3805D840F0E}" type="presParOf" srcId="{5C4B0861-2972-49BA-A0BE-C780787BAAC7}" destId="{82E1FA45-9FED-4A5A-8C08-6E4942648B7B}" srcOrd="6" destOrd="0" presId="urn:microsoft.com/office/officeart/2005/8/layout/vList5"/>
    <dgm:cxn modelId="{C76F6C27-A79C-4F47-930A-5D1182EE846B}" type="presParOf" srcId="{82E1FA45-9FED-4A5A-8C08-6E4942648B7B}" destId="{B0B2D90A-A60D-44E2-906B-1C29244D3D25}" srcOrd="0" destOrd="0" presId="urn:microsoft.com/office/officeart/2005/8/layout/vList5"/>
    <dgm:cxn modelId="{E7235749-198D-4304-B724-BC55F9AD2823}" type="presParOf" srcId="{5C4B0861-2972-49BA-A0BE-C780787BAAC7}" destId="{A8641410-96D2-4EB9-8DA4-FAD52A77D726}" srcOrd="7" destOrd="0" presId="urn:microsoft.com/office/officeart/2005/8/layout/vList5"/>
    <dgm:cxn modelId="{BC9E016A-9934-4AE9-9210-853DAA985FEB}" type="presParOf" srcId="{5C4B0861-2972-49BA-A0BE-C780787BAAC7}" destId="{6832DA95-4EB8-4E86-8716-30064EA361E1}" srcOrd="8" destOrd="0" presId="urn:microsoft.com/office/officeart/2005/8/layout/vList5"/>
    <dgm:cxn modelId="{0485EAAE-07F8-4EBC-8432-663E4BA19905}" type="presParOf" srcId="{6832DA95-4EB8-4E86-8716-30064EA361E1}" destId="{13250440-72FF-4DBC-916F-567F050E3A01}" srcOrd="0" destOrd="0" presId="urn:microsoft.com/office/officeart/2005/8/layout/vList5"/>
    <dgm:cxn modelId="{81DD54F0-AE99-4C24-8138-39EC833D075F}" type="presParOf" srcId="{5C4B0861-2972-49BA-A0BE-C780787BAAC7}" destId="{66F6FA32-558B-4D7A-89A2-169982A0F839}" srcOrd="9" destOrd="0" presId="urn:microsoft.com/office/officeart/2005/8/layout/vList5"/>
    <dgm:cxn modelId="{7440DB7B-4061-4845-AE18-ADA5E1B0C9C2}" type="presParOf" srcId="{5C4B0861-2972-49BA-A0BE-C780787BAAC7}" destId="{D587E4CA-7763-4F99-973D-8B7DC9D8B4FB}" srcOrd="10" destOrd="0" presId="urn:microsoft.com/office/officeart/2005/8/layout/vList5"/>
    <dgm:cxn modelId="{339170DA-4220-4106-8A57-67D5A6833BCC}" type="presParOf" srcId="{D587E4CA-7763-4F99-973D-8B7DC9D8B4FB}" destId="{9D2EAA19-1BC4-4A21-B16C-635F92B24A0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0E23827-42FC-44A7-ADFB-B5EEAA6E1D84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35C7BE8E-466A-437A-A588-19D31460613B}">
      <dgm:prSet phldrT="[Text]" custT="1"/>
      <dgm:spPr/>
      <dgm:t>
        <a:bodyPr/>
        <a:lstStyle/>
        <a:p>
          <a:pPr rtl="1"/>
          <a:r>
            <a:rPr lang="en-US" sz="1000" dirty="0"/>
            <a:t>Queue</a:t>
          </a:r>
          <a:endParaRPr lang="he-IL" sz="1000" dirty="0"/>
        </a:p>
      </dgm:t>
    </dgm:pt>
    <dgm:pt modelId="{3CDBDF7F-2A32-449A-AB03-3AC902AB439F}" type="parTrans" cxnId="{D7BECF3A-2042-4E27-BB3A-5AFE938CB8D6}">
      <dgm:prSet/>
      <dgm:spPr/>
      <dgm:t>
        <a:bodyPr/>
        <a:lstStyle/>
        <a:p>
          <a:pPr rtl="1"/>
          <a:endParaRPr lang="he-IL" sz="2000"/>
        </a:p>
      </dgm:t>
    </dgm:pt>
    <dgm:pt modelId="{2F6A5373-6A1F-46F1-813F-26A528AC3E9D}" type="sibTrans" cxnId="{D7BECF3A-2042-4E27-BB3A-5AFE938CB8D6}">
      <dgm:prSet/>
      <dgm:spPr/>
      <dgm:t>
        <a:bodyPr/>
        <a:lstStyle/>
        <a:p>
          <a:pPr rtl="1"/>
          <a:endParaRPr lang="he-IL" sz="2000"/>
        </a:p>
      </dgm:t>
    </dgm:pt>
    <dgm:pt modelId="{C9D604FC-8F2E-4123-A761-3187F064B7F3}">
      <dgm:prSet phldrT="[Text]" custT="1"/>
      <dgm:spPr/>
      <dgm:t>
        <a:bodyPr/>
        <a:lstStyle/>
        <a:p>
          <a:pPr rtl="1"/>
          <a:r>
            <a:rPr lang="en-US" sz="1000" dirty="0"/>
            <a:t>Scanner</a:t>
          </a:r>
          <a:endParaRPr lang="he-IL" sz="1000" dirty="0"/>
        </a:p>
      </dgm:t>
    </dgm:pt>
    <dgm:pt modelId="{1E8D1FDA-7824-42E8-BA0D-A3CCEF0DD87B}" type="parTrans" cxnId="{9661E3B0-1570-4403-9C3D-09413A160983}">
      <dgm:prSet/>
      <dgm:spPr/>
      <dgm:t>
        <a:bodyPr/>
        <a:lstStyle/>
        <a:p>
          <a:pPr rtl="1"/>
          <a:endParaRPr lang="he-IL" sz="2000"/>
        </a:p>
      </dgm:t>
    </dgm:pt>
    <dgm:pt modelId="{8DB1DBA7-0B14-414D-869C-C658DD86CA15}" type="sibTrans" cxnId="{9661E3B0-1570-4403-9C3D-09413A160983}">
      <dgm:prSet/>
      <dgm:spPr/>
      <dgm:t>
        <a:bodyPr/>
        <a:lstStyle/>
        <a:p>
          <a:pPr rtl="1"/>
          <a:endParaRPr lang="he-IL" sz="2000"/>
        </a:p>
      </dgm:t>
    </dgm:pt>
    <dgm:pt modelId="{1B4EDC39-86F1-4C74-AAFC-9303185E7D0D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pPr rtl="1"/>
          <a:r>
            <a:rPr lang="en-US" sz="1000" dirty="0"/>
            <a:t>Controller</a:t>
          </a:r>
          <a:endParaRPr lang="he-IL" sz="1000" dirty="0"/>
        </a:p>
      </dgm:t>
    </dgm:pt>
    <dgm:pt modelId="{87AA1BC9-8C0C-45CD-AB8D-FF3BC27E44B4}" type="parTrans" cxnId="{E5BC1835-0C92-4D27-AA74-4492248316CA}">
      <dgm:prSet/>
      <dgm:spPr/>
      <dgm:t>
        <a:bodyPr/>
        <a:lstStyle/>
        <a:p>
          <a:pPr rtl="1"/>
          <a:endParaRPr lang="he-IL" sz="2000"/>
        </a:p>
      </dgm:t>
    </dgm:pt>
    <dgm:pt modelId="{A6AA718D-95EF-4976-9AC4-E3B23388F7CA}" type="sibTrans" cxnId="{E5BC1835-0C92-4D27-AA74-4492248316CA}">
      <dgm:prSet/>
      <dgm:spPr/>
      <dgm:t>
        <a:bodyPr/>
        <a:lstStyle/>
        <a:p>
          <a:pPr rtl="1"/>
          <a:endParaRPr lang="he-IL" sz="2000"/>
        </a:p>
      </dgm:t>
    </dgm:pt>
    <dgm:pt modelId="{A38369DD-16BA-438F-819E-EA9189871F6D}">
      <dgm:prSet phldrT="[Text]" custT="1"/>
      <dgm:spPr/>
      <dgm:t>
        <a:bodyPr/>
        <a:lstStyle/>
        <a:p>
          <a:pPr rtl="1"/>
          <a:r>
            <a:rPr lang="en-US" sz="1000" dirty="0"/>
            <a:t>Config</a:t>
          </a:r>
          <a:endParaRPr lang="he-IL" sz="1000" dirty="0"/>
        </a:p>
      </dgm:t>
    </dgm:pt>
    <dgm:pt modelId="{CD05A636-F9BD-4B90-AA13-5D173225CEC3}" type="parTrans" cxnId="{3B77AF30-0AB1-4B34-A716-C9A2AAC29767}">
      <dgm:prSet/>
      <dgm:spPr/>
      <dgm:t>
        <a:bodyPr/>
        <a:lstStyle/>
        <a:p>
          <a:pPr rtl="1"/>
          <a:endParaRPr lang="he-IL" sz="2000"/>
        </a:p>
      </dgm:t>
    </dgm:pt>
    <dgm:pt modelId="{9C998DFE-2535-4A31-AE58-C6AD579813F4}" type="sibTrans" cxnId="{3B77AF30-0AB1-4B34-A716-C9A2AAC29767}">
      <dgm:prSet/>
      <dgm:spPr/>
      <dgm:t>
        <a:bodyPr/>
        <a:lstStyle/>
        <a:p>
          <a:pPr rtl="1"/>
          <a:endParaRPr lang="he-IL" sz="2000"/>
        </a:p>
      </dgm:t>
    </dgm:pt>
    <dgm:pt modelId="{ED5BC157-4563-44B5-AE70-EDE207CED9A0}">
      <dgm:prSet phldrT="[Text]" custT="1"/>
      <dgm:spPr/>
      <dgm:t>
        <a:bodyPr/>
        <a:lstStyle/>
        <a:p>
          <a:pPr rtl="1"/>
          <a:r>
            <a:rPr lang="en-US" sz="1000" dirty="0"/>
            <a:t>Orchestrator &amp; Catalog</a:t>
          </a:r>
          <a:endParaRPr lang="he-IL" sz="1000" dirty="0"/>
        </a:p>
      </dgm:t>
    </dgm:pt>
    <dgm:pt modelId="{DEBBD881-0E4E-47E1-8214-373D9296A6D2}" type="parTrans" cxnId="{F4516248-F445-47F6-869B-29B3DDF915D4}">
      <dgm:prSet/>
      <dgm:spPr/>
      <dgm:t>
        <a:bodyPr/>
        <a:lstStyle/>
        <a:p>
          <a:pPr rtl="1"/>
          <a:endParaRPr lang="he-IL" sz="2000"/>
        </a:p>
      </dgm:t>
    </dgm:pt>
    <dgm:pt modelId="{818B68A6-05E2-427F-ABFE-527917470BF3}" type="sibTrans" cxnId="{F4516248-F445-47F6-869B-29B3DDF915D4}">
      <dgm:prSet/>
      <dgm:spPr/>
      <dgm:t>
        <a:bodyPr/>
        <a:lstStyle/>
        <a:p>
          <a:pPr rtl="1"/>
          <a:endParaRPr lang="he-IL" sz="2000"/>
        </a:p>
      </dgm:t>
    </dgm:pt>
    <dgm:pt modelId="{72905AC9-FC51-44BC-AEE6-A3AE5420B84B}">
      <dgm:prSet phldrT="[Text]" custT="1"/>
      <dgm:spPr/>
      <dgm:t>
        <a:bodyPr/>
        <a:lstStyle/>
        <a:p>
          <a:pPr rtl="1"/>
          <a:r>
            <a:rPr lang="en-US" sz="1000" dirty="0"/>
            <a:t>Stats Collector</a:t>
          </a:r>
          <a:endParaRPr lang="he-IL" sz="1000" dirty="0"/>
        </a:p>
      </dgm:t>
    </dgm:pt>
    <dgm:pt modelId="{84DA9ED6-669E-4013-89AB-6E9AFE2F0C47}" type="parTrans" cxnId="{B6182D15-69AA-48DD-AE67-544BD53EB9CD}">
      <dgm:prSet/>
      <dgm:spPr/>
      <dgm:t>
        <a:bodyPr/>
        <a:lstStyle/>
        <a:p>
          <a:pPr rtl="1"/>
          <a:endParaRPr lang="he-IL" sz="2000"/>
        </a:p>
      </dgm:t>
    </dgm:pt>
    <dgm:pt modelId="{0585F2B1-5A68-476C-84D2-4BC630AFB1E8}" type="sibTrans" cxnId="{B6182D15-69AA-48DD-AE67-544BD53EB9CD}">
      <dgm:prSet/>
      <dgm:spPr/>
      <dgm:t>
        <a:bodyPr/>
        <a:lstStyle/>
        <a:p>
          <a:pPr rtl="1"/>
          <a:endParaRPr lang="he-IL" sz="2000"/>
        </a:p>
      </dgm:t>
    </dgm:pt>
    <dgm:pt modelId="{5C4B0861-2972-49BA-A0BE-C780787BAAC7}" type="pres">
      <dgm:prSet presAssocID="{20E23827-42FC-44A7-ADFB-B5EEAA6E1D84}" presName="Name0" presStyleCnt="0">
        <dgm:presLayoutVars>
          <dgm:dir/>
          <dgm:animLvl val="lvl"/>
          <dgm:resizeHandles val="exact"/>
        </dgm:presLayoutVars>
      </dgm:prSet>
      <dgm:spPr/>
    </dgm:pt>
    <dgm:pt modelId="{B5720182-6C69-41A1-AB36-95AE85E502A2}" type="pres">
      <dgm:prSet presAssocID="{35C7BE8E-466A-437A-A588-19D31460613B}" presName="linNode" presStyleCnt="0"/>
      <dgm:spPr/>
    </dgm:pt>
    <dgm:pt modelId="{0000D8B0-8A30-4391-BB68-C49B6C8D705B}" type="pres">
      <dgm:prSet presAssocID="{35C7BE8E-466A-437A-A588-19D31460613B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A2F513C6-690A-47D7-95A3-73F5F6BF8BD4}" type="pres">
      <dgm:prSet presAssocID="{2F6A5373-6A1F-46F1-813F-26A528AC3E9D}" presName="sp" presStyleCnt="0"/>
      <dgm:spPr/>
    </dgm:pt>
    <dgm:pt modelId="{6507FC51-03F8-4EBE-B247-B06C6E869D40}" type="pres">
      <dgm:prSet presAssocID="{C9D604FC-8F2E-4123-A761-3187F064B7F3}" presName="linNode" presStyleCnt="0"/>
      <dgm:spPr/>
    </dgm:pt>
    <dgm:pt modelId="{105A58BC-06C9-4399-B490-4217FB3E7A3F}" type="pres">
      <dgm:prSet presAssocID="{C9D604FC-8F2E-4123-A761-3187F064B7F3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6749C107-4F0B-4F90-8DCF-35171F05A7D1}" type="pres">
      <dgm:prSet presAssocID="{8DB1DBA7-0B14-414D-869C-C658DD86CA15}" presName="sp" presStyleCnt="0"/>
      <dgm:spPr/>
    </dgm:pt>
    <dgm:pt modelId="{6FB65831-410A-49E3-AC04-38560958B624}" type="pres">
      <dgm:prSet presAssocID="{ED5BC157-4563-44B5-AE70-EDE207CED9A0}" presName="linNode" presStyleCnt="0"/>
      <dgm:spPr/>
    </dgm:pt>
    <dgm:pt modelId="{A8B2FE85-E7B6-4CB8-B726-22486A7C31E7}" type="pres">
      <dgm:prSet presAssocID="{ED5BC157-4563-44B5-AE70-EDE207CED9A0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24FFE5A8-E0C4-4C8B-8B41-D7112902F8C4}" type="pres">
      <dgm:prSet presAssocID="{818B68A6-05E2-427F-ABFE-527917470BF3}" presName="sp" presStyleCnt="0"/>
      <dgm:spPr/>
    </dgm:pt>
    <dgm:pt modelId="{82E1FA45-9FED-4A5A-8C08-6E4942648B7B}" type="pres">
      <dgm:prSet presAssocID="{72905AC9-FC51-44BC-AEE6-A3AE5420B84B}" presName="linNode" presStyleCnt="0"/>
      <dgm:spPr/>
    </dgm:pt>
    <dgm:pt modelId="{B0B2D90A-A60D-44E2-906B-1C29244D3D25}" type="pres">
      <dgm:prSet presAssocID="{72905AC9-FC51-44BC-AEE6-A3AE5420B84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A8641410-96D2-4EB9-8DA4-FAD52A77D726}" type="pres">
      <dgm:prSet presAssocID="{0585F2B1-5A68-476C-84D2-4BC630AFB1E8}" presName="sp" presStyleCnt="0"/>
      <dgm:spPr/>
    </dgm:pt>
    <dgm:pt modelId="{6832DA95-4EB8-4E86-8716-30064EA361E1}" type="pres">
      <dgm:prSet presAssocID="{1B4EDC39-86F1-4C74-AAFC-9303185E7D0D}" presName="linNode" presStyleCnt="0"/>
      <dgm:spPr/>
    </dgm:pt>
    <dgm:pt modelId="{13250440-72FF-4DBC-916F-567F050E3A01}" type="pres">
      <dgm:prSet presAssocID="{1B4EDC39-86F1-4C74-AAFC-9303185E7D0D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66F6FA32-558B-4D7A-89A2-169982A0F839}" type="pres">
      <dgm:prSet presAssocID="{A6AA718D-95EF-4976-9AC4-E3B23388F7CA}" presName="sp" presStyleCnt="0"/>
      <dgm:spPr/>
    </dgm:pt>
    <dgm:pt modelId="{D587E4CA-7763-4F99-973D-8B7DC9D8B4FB}" type="pres">
      <dgm:prSet presAssocID="{A38369DD-16BA-438F-819E-EA9189871F6D}" presName="linNode" presStyleCnt="0"/>
      <dgm:spPr/>
    </dgm:pt>
    <dgm:pt modelId="{9D2EAA19-1BC4-4A21-B16C-635F92B24A0E}" type="pres">
      <dgm:prSet presAssocID="{A38369DD-16BA-438F-819E-EA9189871F6D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6F0F980D-F87F-4695-841E-E33988F1AC5E}" type="presOf" srcId="{A38369DD-16BA-438F-819E-EA9189871F6D}" destId="{9D2EAA19-1BC4-4A21-B16C-635F92B24A0E}" srcOrd="0" destOrd="0" presId="urn:microsoft.com/office/officeart/2005/8/layout/vList5"/>
    <dgm:cxn modelId="{B6182D15-69AA-48DD-AE67-544BD53EB9CD}" srcId="{20E23827-42FC-44A7-ADFB-B5EEAA6E1D84}" destId="{72905AC9-FC51-44BC-AEE6-A3AE5420B84B}" srcOrd="3" destOrd="0" parTransId="{84DA9ED6-669E-4013-89AB-6E9AFE2F0C47}" sibTransId="{0585F2B1-5A68-476C-84D2-4BC630AFB1E8}"/>
    <dgm:cxn modelId="{3B77AF30-0AB1-4B34-A716-C9A2AAC29767}" srcId="{20E23827-42FC-44A7-ADFB-B5EEAA6E1D84}" destId="{A38369DD-16BA-438F-819E-EA9189871F6D}" srcOrd="5" destOrd="0" parTransId="{CD05A636-F9BD-4B90-AA13-5D173225CEC3}" sibTransId="{9C998DFE-2535-4A31-AE58-C6AD579813F4}"/>
    <dgm:cxn modelId="{E5BC1835-0C92-4D27-AA74-4492248316CA}" srcId="{20E23827-42FC-44A7-ADFB-B5EEAA6E1D84}" destId="{1B4EDC39-86F1-4C74-AAFC-9303185E7D0D}" srcOrd="4" destOrd="0" parTransId="{87AA1BC9-8C0C-45CD-AB8D-FF3BC27E44B4}" sibTransId="{A6AA718D-95EF-4976-9AC4-E3B23388F7CA}"/>
    <dgm:cxn modelId="{D7BECF3A-2042-4E27-BB3A-5AFE938CB8D6}" srcId="{20E23827-42FC-44A7-ADFB-B5EEAA6E1D84}" destId="{35C7BE8E-466A-437A-A588-19D31460613B}" srcOrd="0" destOrd="0" parTransId="{3CDBDF7F-2A32-449A-AB03-3AC902AB439F}" sibTransId="{2F6A5373-6A1F-46F1-813F-26A528AC3E9D}"/>
    <dgm:cxn modelId="{0B3E1540-6178-4EBA-9F86-5010763335F4}" type="presOf" srcId="{72905AC9-FC51-44BC-AEE6-A3AE5420B84B}" destId="{B0B2D90A-A60D-44E2-906B-1C29244D3D25}" srcOrd="0" destOrd="0" presId="urn:microsoft.com/office/officeart/2005/8/layout/vList5"/>
    <dgm:cxn modelId="{6E6C8165-F641-4152-A27B-9360977BECBF}" type="presOf" srcId="{C9D604FC-8F2E-4123-A761-3187F064B7F3}" destId="{105A58BC-06C9-4399-B490-4217FB3E7A3F}" srcOrd="0" destOrd="0" presId="urn:microsoft.com/office/officeart/2005/8/layout/vList5"/>
    <dgm:cxn modelId="{F4516248-F445-47F6-869B-29B3DDF915D4}" srcId="{20E23827-42FC-44A7-ADFB-B5EEAA6E1D84}" destId="{ED5BC157-4563-44B5-AE70-EDE207CED9A0}" srcOrd="2" destOrd="0" parTransId="{DEBBD881-0E4E-47E1-8214-373D9296A6D2}" sibTransId="{818B68A6-05E2-427F-ABFE-527917470BF3}"/>
    <dgm:cxn modelId="{D9396A68-8A3C-4840-BB06-8DAE28889342}" type="presOf" srcId="{20E23827-42FC-44A7-ADFB-B5EEAA6E1D84}" destId="{5C4B0861-2972-49BA-A0BE-C780787BAAC7}" srcOrd="0" destOrd="0" presId="urn:microsoft.com/office/officeart/2005/8/layout/vList5"/>
    <dgm:cxn modelId="{86183B69-4F2A-496A-BD2B-C1360522182A}" type="presOf" srcId="{35C7BE8E-466A-437A-A588-19D31460613B}" destId="{0000D8B0-8A30-4391-BB68-C49B6C8D705B}" srcOrd="0" destOrd="0" presId="urn:microsoft.com/office/officeart/2005/8/layout/vList5"/>
    <dgm:cxn modelId="{38230B54-20BC-4EE1-A48E-5ED97E5ECD41}" type="presOf" srcId="{1B4EDC39-86F1-4C74-AAFC-9303185E7D0D}" destId="{13250440-72FF-4DBC-916F-567F050E3A01}" srcOrd="0" destOrd="0" presId="urn:microsoft.com/office/officeart/2005/8/layout/vList5"/>
    <dgm:cxn modelId="{9661E3B0-1570-4403-9C3D-09413A160983}" srcId="{20E23827-42FC-44A7-ADFB-B5EEAA6E1D84}" destId="{C9D604FC-8F2E-4123-A761-3187F064B7F3}" srcOrd="1" destOrd="0" parTransId="{1E8D1FDA-7824-42E8-BA0D-A3CCEF0DD87B}" sibTransId="{8DB1DBA7-0B14-414D-869C-C658DD86CA15}"/>
    <dgm:cxn modelId="{992A7DD4-3133-420E-A9A8-8F940DFB54B8}" type="presOf" srcId="{ED5BC157-4563-44B5-AE70-EDE207CED9A0}" destId="{A8B2FE85-E7B6-4CB8-B726-22486A7C31E7}" srcOrd="0" destOrd="0" presId="urn:microsoft.com/office/officeart/2005/8/layout/vList5"/>
    <dgm:cxn modelId="{2B43F22F-F5C4-4AC7-A77C-012F6C2F8F43}" type="presParOf" srcId="{5C4B0861-2972-49BA-A0BE-C780787BAAC7}" destId="{B5720182-6C69-41A1-AB36-95AE85E502A2}" srcOrd="0" destOrd="0" presId="urn:microsoft.com/office/officeart/2005/8/layout/vList5"/>
    <dgm:cxn modelId="{20807CBE-E3D1-427B-BD8E-E477E69F97CC}" type="presParOf" srcId="{B5720182-6C69-41A1-AB36-95AE85E502A2}" destId="{0000D8B0-8A30-4391-BB68-C49B6C8D705B}" srcOrd="0" destOrd="0" presId="urn:microsoft.com/office/officeart/2005/8/layout/vList5"/>
    <dgm:cxn modelId="{D9264BF1-1966-4C0D-BB7A-B3AB5A533D0D}" type="presParOf" srcId="{5C4B0861-2972-49BA-A0BE-C780787BAAC7}" destId="{A2F513C6-690A-47D7-95A3-73F5F6BF8BD4}" srcOrd="1" destOrd="0" presId="urn:microsoft.com/office/officeart/2005/8/layout/vList5"/>
    <dgm:cxn modelId="{DCA9E17D-62FF-42B1-87DB-273BE2963AD4}" type="presParOf" srcId="{5C4B0861-2972-49BA-A0BE-C780787BAAC7}" destId="{6507FC51-03F8-4EBE-B247-B06C6E869D40}" srcOrd="2" destOrd="0" presId="urn:microsoft.com/office/officeart/2005/8/layout/vList5"/>
    <dgm:cxn modelId="{B586C167-649E-489E-B4F6-01A3F0089671}" type="presParOf" srcId="{6507FC51-03F8-4EBE-B247-B06C6E869D40}" destId="{105A58BC-06C9-4399-B490-4217FB3E7A3F}" srcOrd="0" destOrd="0" presId="urn:microsoft.com/office/officeart/2005/8/layout/vList5"/>
    <dgm:cxn modelId="{EA86016D-CF51-47A1-941C-811FC64921B5}" type="presParOf" srcId="{5C4B0861-2972-49BA-A0BE-C780787BAAC7}" destId="{6749C107-4F0B-4F90-8DCF-35171F05A7D1}" srcOrd="3" destOrd="0" presId="urn:microsoft.com/office/officeart/2005/8/layout/vList5"/>
    <dgm:cxn modelId="{EBD5C836-E66A-4B9F-8EAE-9DD9A3654649}" type="presParOf" srcId="{5C4B0861-2972-49BA-A0BE-C780787BAAC7}" destId="{6FB65831-410A-49E3-AC04-38560958B624}" srcOrd="4" destOrd="0" presId="urn:microsoft.com/office/officeart/2005/8/layout/vList5"/>
    <dgm:cxn modelId="{D6C6CD31-FF8E-4E26-93BC-A23DE55945B9}" type="presParOf" srcId="{6FB65831-410A-49E3-AC04-38560958B624}" destId="{A8B2FE85-E7B6-4CB8-B726-22486A7C31E7}" srcOrd="0" destOrd="0" presId="urn:microsoft.com/office/officeart/2005/8/layout/vList5"/>
    <dgm:cxn modelId="{B26A5532-532A-4A36-9FDD-0F94B1149626}" type="presParOf" srcId="{5C4B0861-2972-49BA-A0BE-C780787BAAC7}" destId="{24FFE5A8-E0C4-4C8B-8B41-D7112902F8C4}" srcOrd="5" destOrd="0" presId="urn:microsoft.com/office/officeart/2005/8/layout/vList5"/>
    <dgm:cxn modelId="{7D2B232E-4F89-4F3B-B751-C3805D840F0E}" type="presParOf" srcId="{5C4B0861-2972-49BA-A0BE-C780787BAAC7}" destId="{82E1FA45-9FED-4A5A-8C08-6E4942648B7B}" srcOrd="6" destOrd="0" presId="urn:microsoft.com/office/officeart/2005/8/layout/vList5"/>
    <dgm:cxn modelId="{C76F6C27-A79C-4F47-930A-5D1182EE846B}" type="presParOf" srcId="{82E1FA45-9FED-4A5A-8C08-6E4942648B7B}" destId="{B0B2D90A-A60D-44E2-906B-1C29244D3D25}" srcOrd="0" destOrd="0" presId="urn:microsoft.com/office/officeart/2005/8/layout/vList5"/>
    <dgm:cxn modelId="{E7235749-198D-4304-B724-BC55F9AD2823}" type="presParOf" srcId="{5C4B0861-2972-49BA-A0BE-C780787BAAC7}" destId="{A8641410-96D2-4EB9-8DA4-FAD52A77D726}" srcOrd="7" destOrd="0" presId="urn:microsoft.com/office/officeart/2005/8/layout/vList5"/>
    <dgm:cxn modelId="{BC9E016A-9934-4AE9-9210-853DAA985FEB}" type="presParOf" srcId="{5C4B0861-2972-49BA-A0BE-C780787BAAC7}" destId="{6832DA95-4EB8-4E86-8716-30064EA361E1}" srcOrd="8" destOrd="0" presId="urn:microsoft.com/office/officeart/2005/8/layout/vList5"/>
    <dgm:cxn modelId="{0485EAAE-07F8-4EBC-8432-663E4BA19905}" type="presParOf" srcId="{6832DA95-4EB8-4E86-8716-30064EA361E1}" destId="{13250440-72FF-4DBC-916F-567F050E3A01}" srcOrd="0" destOrd="0" presId="urn:microsoft.com/office/officeart/2005/8/layout/vList5"/>
    <dgm:cxn modelId="{81DD54F0-AE99-4C24-8138-39EC833D075F}" type="presParOf" srcId="{5C4B0861-2972-49BA-A0BE-C780787BAAC7}" destId="{66F6FA32-558B-4D7A-89A2-169982A0F839}" srcOrd="9" destOrd="0" presId="urn:microsoft.com/office/officeart/2005/8/layout/vList5"/>
    <dgm:cxn modelId="{7440DB7B-4061-4845-AE18-ADA5E1B0C9C2}" type="presParOf" srcId="{5C4B0861-2972-49BA-A0BE-C780787BAAC7}" destId="{D587E4CA-7763-4F99-973D-8B7DC9D8B4FB}" srcOrd="10" destOrd="0" presId="urn:microsoft.com/office/officeart/2005/8/layout/vList5"/>
    <dgm:cxn modelId="{339170DA-4220-4106-8A57-67D5A6833BCC}" type="presParOf" srcId="{D587E4CA-7763-4F99-973D-8B7DC9D8B4FB}" destId="{9D2EAA19-1BC4-4A21-B16C-635F92B24A0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0E23827-42FC-44A7-ADFB-B5EEAA6E1D84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35C7BE8E-466A-437A-A588-19D31460613B}">
      <dgm:prSet phldrT="[Text]" custT="1"/>
      <dgm:spPr/>
      <dgm:t>
        <a:bodyPr/>
        <a:lstStyle/>
        <a:p>
          <a:pPr rtl="1"/>
          <a:r>
            <a:rPr lang="en-US" sz="1000" dirty="0"/>
            <a:t>Queue</a:t>
          </a:r>
          <a:endParaRPr lang="he-IL" sz="1000" dirty="0"/>
        </a:p>
      </dgm:t>
    </dgm:pt>
    <dgm:pt modelId="{3CDBDF7F-2A32-449A-AB03-3AC902AB439F}" type="parTrans" cxnId="{D7BECF3A-2042-4E27-BB3A-5AFE938CB8D6}">
      <dgm:prSet/>
      <dgm:spPr/>
      <dgm:t>
        <a:bodyPr/>
        <a:lstStyle/>
        <a:p>
          <a:pPr rtl="1"/>
          <a:endParaRPr lang="he-IL" sz="2000"/>
        </a:p>
      </dgm:t>
    </dgm:pt>
    <dgm:pt modelId="{2F6A5373-6A1F-46F1-813F-26A528AC3E9D}" type="sibTrans" cxnId="{D7BECF3A-2042-4E27-BB3A-5AFE938CB8D6}">
      <dgm:prSet/>
      <dgm:spPr/>
      <dgm:t>
        <a:bodyPr/>
        <a:lstStyle/>
        <a:p>
          <a:pPr rtl="1"/>
          <a:endParaRPr lang="he-IL" sz="2000"/>
        </a:p>
      </dgm:t>
    </dgm:pt>
    <dgm:pt modelId="{C9D604FC-8F2E-4123-A761-3187F064B7F3}">
      <dgm:prSet phldrT="[Text]" custT="1"/>
      <dgm:spPr/>
      <dgm:t>
        <a:bodyPr/>
        <a:lstStyle/>
        <a:p>
          <a:pPr rtl="1"/>
          <a:r>
            <a:rPr lang="en-US" sz="1000" dirty="0"/>
            <a:t>Scanner</a:t>
          </a:r>
          <a:endParaRPr lang="he-IL" sz="1000" dirty="0"/>
        </a:p>
      </dgm:t>
    </dgm:pt>
    <dgm:pt modelId="{1E8D1FDA-7824-42E8-BA0D-A3CCEF0DD87B}" type="parTrans" cxnId="{9661E3B0-1570-4403-9C3D-09413A160983}">
      <dgm:prSet/>
      <dgm:spPr/>
      <dgm:t>
        <a:bodyPr/>
        <a:lstStyle/>
        <a:p>
          <a:pPr rtl="1"/>
          <a:endParaRPr lang="he-IL" sz="2000"/>
        </a:p>
      </dgm:t>
    </dgm:pt>
    <dgm:pt modelId="{8DB1DBA7-0B14-414D-869C-C658DD86CA15}" type="sibTrans" cxnId="{9661E3B0-1570-4403-9C3D-09413A160983}">
      <dgm:prSet/>
      <dgm:spPr/>
      <dgm:t>
        <a:bodyPr/>
        <a:lstStyle/>
        <a:p>
          <a:pPr rtl="1"/>
          <a:endParaRPr lang="he-IL" sz="2000"/>
        </a:p>
      </dgm:t>
    </dgm:pt>
    <dgm:pt modelId="{1B4EDC39-86F1-4C74-AAFC-9303185E7D0D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pPr rtl="1"/>
          <a:r>
            <a:rPr lang="en-US" sz="1000" dirty="0"/>
            <a:t>Controller</a:t>
          </a:r>
          <a:endParaRPr lang="he-IL" sz="1000" dirty="0"/>
        </a:p>
      </dgm:t>
    </dgm:pt>
    <dgm:pt modelId="{87AA1BC9-8C0C-45CD-AB8D-FF3BC27E44B4}" type="parTrans" cxnId="{E5BC1835-0C92-4D27-AA74-4492248316CA}">
      <dgm:prSet/>
      <dgm:spPr/>
      <dgm:t>
        <a:bodyPr/>
        <a:lstStyle/>
        <a:p>
          <a:pPr rtl="1"/>
          <a:endParaRPr lang="he-IL" sz="2000"/>
        </a:p>
      </dgm:t>
    </dgm:pt>
    <dgm:pt modelId="{A6AA718D-95EF-4976-9AC4-E3B23388F7CA}" type="sibTrans" cxnId="{E5BC1835-0C92-4D27-AA74-4492248316CA}">
      <dgm:prSet/>
      <dgm:spPr/>
      <dgm:t>
        <a:bodyPr/>
        <a:lstStyle/>
        <a:p>
          <a:pPr rtl="1"/>
          <a:endParaRPr lang="he-IL" sz="2000"/>
        </a:p>
      </dgm:t>
    </dgm:pt>
    <dgm:pt modelId="{A38369DD-16BA-438F-819E-EA9189871F6D}">
      <dgm:prSet phldrT="[Text]" custT="1"/>
      <dgm:spPr/>
      <dgm:t>
        <a:bodyPr/>
        <a:lstStyle/>
        <a:p>
          <a:pPr rtl="1"/>
          <a:r>
            <a:rPr lang="en-US" sz="1000" dirty="0"/>
            <a:t>Config</a:t>
          </a:r>
          <a:endParaRPr lang="he-IL" sz="1000" dirty="0"/>
        </a:p>
      </dgm:t>
    </dgm:pt>
    <dgm:pt modelId="{CD05A636-F9BD-4B90-AA13-5D173225CEC3}" type="parTrans" cxnId="{3B77AF30-0AB1-4B34-A716-C9A2AAC29767}">
      <dgm:prSet/>
      <dgm:spPr/>
      <dgm:t>
        <a:bodyPr/>
        <a:lstStyle/>
        <a:p>
          <a:pPr rtl="1"/>
          <a:endParaRPr lang="he-IL" sz="2000"/>
        </a:p>
      </dgm:t>
    </dgm:pt>
    <dgm:pt modelId="{9C998DFE-2535-4A31-AE58-C6AD579813F4}" type="sibTrans" cxnId="{3B77AF30-0AB1-4B34-A716-C9A2AAC29767}">
      <dgm:prSet/>
      <dgm:spPr/>
      <dgm:t>
        <a:bodyPr/>
        <a:lstStyle/>
        <a:p>
          <a:pPr rtl="1"/>
          <a:endParaRPr lang="he-IL" sz="2000"/>
        </a:p>
      </dgm:t>
    </dgm:pt>
    <dgm:pt modelId="{ED5BC157-4563-44B5-AE70-EDE207CED9A0}">
      <dgm:prSet phldrT="[Text]" custT="1"/>
      <dgm:spPr/>
      <dgm:t>
        <a:bodyPr/>
        <a:lstStyle/>
        <a:p>
          <a:pPr rtl="1"/>
          <a:r>
            <a:rPr lang="en-US" sz="1000" dirty="0"/>
            <a:t>Orchestrator &amp; Catalog</a:t>
          </a:r>
          <a:endParaRPr lang="he-IL" sz="1000" dirty="0"/>
        </a:p>
      </dgm:t>
    </dgm:pt>
    <dgm:pt modelId="{DEBBD881-0E4E-47E1-8214-373D9296A6D2}" type="parTrans" cxnId="{F4516248-F445-47F6-869B-29B3DDF915D4}">
      <dgm:prSet/>
      <dgm:spPr/>
      <dgm:t>
        <a:bodyPr/>
        <a:lstStyle/>
        <a:p>
          <a:pPr rtl="1"/>
          <a:endParaRPr lang="he-IL" sz="2000"/>
        </a:p>
      </dgm:t>
    </dgm:pt>
    <dgm:pt modelId="{818B68A6-05E2-427F-ABFE-527917470BF3}" type="sibTrans" cxnId="{F4516248-F445-47F6-869B-29B3DDF915D4}">
      <dgm:prSet/>
      <dgm:spPr/>
      <dgm:t>
        <a:bodyPr/>
        <a:lstStyle/>
        <a:p>
          <a:pPr rtl="1"/>
          <a:endParaRPr lang="he-IL" sz="2000"/>
        </a:p>
      </dgm:t>
    </dgm:pt>
    <dgm:pt modelId="{72905AC9-FC51-44BC-AEE6-A3AE5420B84B}">
      <dgm:prSet phldrT="[Text]" custT="1"/>
      <dgm:spPr/>
      <dgm:t>
        <a:bodyPr/>
        <a:lstStyle/>
        <a:p>
          <a:pPr rtl="1"/>
          <a:r>
            <a:rPr lang="en-US" sz="1000" dirty="0"/>
            <a:t>Stats Collector</a:t>
          </a:r>
          <a:endParaRPr lang="he-IL" sz="1000" dirty="0"/>
        </a:p>
      </dgm:t>
    </dgm:pt>
    <dgm:pt modelId="{84DA9ED6-669E-4013-89AB-6E9AFE2F0C47}" type="parTrans" cxnId="{B6182D15-69AA-48DD-AE67-544BD53EB9CD}">
      <dgm:prSet/>
      <dgm:spPr/>
      <dgm:t>
        <a:bodyPr/>
        <a:lstStyle/>
        <a:p>
          <a:pPr rtl="1"/>
          <a:endParaRPr lang="he-IL" sz="2000"/>
        </a:p>
      </dgm:t>
    </dgm:pt>
    <dgm:pt modelId="{0585F2B1-5A68-476C-84D2-4BC630AFB1E8}" type="sibTrans" cxnId="{B6182D15-69AA-48DD-AE67-544BD53EB9CD}">
      <dgm:prSet/>
      <dgm:spPr/>
      <dgm:t>
        <a:bodyPr/>
        <a:lstStyle/>
        <a:p>
          <a:pPr rtl="1"/>
          <a:endParaRPr lang="he-IL" sz="2000"/>
        </a:p>
      </dgm:t>
    </dgm:pt>
    <dgm:pt modelId="{5C4B0861-2972-49BA-A0BE-C780787BAAC7}" type="pres">
      <dgm:prSet presAssocID="{20E23827-42FC-44A7-ADFB-B5EEAA6E1D84}" presName="Name0" presStyleCnt="0">
        <dgm:presLayoutVars>
          <dgm:dir/>
          <dgm:animLvl val="lvl"/>
          <dgm:resizeHandles val="exact"/>
        </dgm:presLayoutVars>
      </dgm:prSet>
      <dgm:spPr/>
    </dgm:pt>
    <dgm:pt modelId="{B5720182-6C69-41A1-AB36-95AE85E502A2}" type="pres">
      <dgm:prSet presAssocID="{35C7BE8E-466A-437A-A588-19D31460613B}" presName="linNode" presStyleCnt="0"/>
      <dgm:spPr/>
    </dgm:pt>
    <dgm:pt modelId="{0000D8B0-8A30-4391-BB68-C49B6C8D705B}" type="pres">
      <dgm:prSet presAssocID="{35C7BE8E-466A-437A-A588-19D31460613B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A2F513C6-690A-47D7-95A3-73F5F6BF8BD4}" type="pres">
      <dgm:prSet presAssocID="{2F6A5373-6A1F-46F1-813F-26A528AC3E9D}" presName="sp" presStyleCnt="0"/>
      <dgm:spPr/>
    </dgm:pt>
    <dgm:pt modelId="{6507FC51-03F8-4EBE-B247-B06C6E869D40}" type="pres">
      <dgm:prSet presAssocID="{C9D604FC-8F2E-4123-A761-3187F064B7F3}" presName="linNode" presStyleCnt="0"/>
      <dgm:spPr/>
    </dgm:pt>
    <dgm:pt modelId="{105A58BC-06C9-4399-B490-4217FB3E7A3F}" type="pres">
      <dgm:prSet presAssocID="{C9D604FC-8F2E-4123-A761-3187F064B7F3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6749C107-4F0B-4F90-8DCF-35171F05A7D1}" type="pres">
      <dgm:prSet presAssocID="{8DB1DBA7-0B14-414D-869C-C658DD86CA15}" presName="sp" presStyleCnt="0"/>
      <dgm:spPr/>
    </dgm:pt>
    <dgm:pt modelId="{6FB65831-410A-49E3-AC04-38560958B624}" type="pres">
      <dgm:prSet presAssocID="{ED5BC157-4563-44B5-AE70-EDE207CED9A0}" presName="linNode" presStyleCnt="0"/>
      <dgm:spPr/>
    </dgm:pt>
    <dgm:pt modelId="{A8B2FE85-E7B6-4CB8-B726-22486A7C31E7}" type="pres">
      <dgm:prSet presAssocID="{ED5BC157-4563-44B5-AE70-EDE207CED9A0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24FFE5A8-E0C4-4C8B-8B41-D7112902F8C4}" type="pres">
      <dgm:prSet presAssocID="{818B68A6-05E2-427F-ABFE-527917470BF3}" presName="sp" presStyleCnt="0"/>
      <dgm:spPr/>
    </dgm:pt>
    <dgm:pt modelId="{82E1FA45-9FED-4A5A-8C08-6E4942648B7B}" type="pres">
      <dgm:prSet presAssocID="{72905AC9-FC51-44BC-AEE6-A3AE5420B84B}" presName="linNode" presStyleCnt="0"/>
      <dgm:spPr/>
    </dgm:pt>
    <dgm:pt modelId="{B0B2D90A-A60D-44E2-906B-1C29244D3D25}" type="pres">
      <dgm:prSet presAssocID="{72905AC9-FC51-44BC-AEE6-A3AE5420B84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A8641410-96D2-4EB9-8DA4-FAD52A77D726}" type="pres">
      <dgm:prSet presAssocID="{0585F2B1-5A68-476C-84D2-4BC630AFB1E8}" presName="sp" presStyleCnt="0"/>
      <dgm:spPr/>
    </dgm:pt>
    <dgm:pt modelId="{6832DA95-4EB8-4E86-8716-30064EA361E1}" type="pres">
      <dgm:prSet presAssocID="{1B4EDC39-86F1-4C74-AAFC-9303185E7D0D}" presName="linNode" presStyleCnt="0"/>
      <dgm:spPr/>
    </dgm:pt>
    <dgm:pt modelId="{13250440-72FF-4DBC-916F-567F050E3A01}" type="pres">
      <dgm:prSet presAssocID="{1B4EDC39-86F1-4C74-AAFC-9303185E7D0D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66F6FA32-558B-4D7A-89A2-169982A0F839}" type="pres">
      <dgm:prSet presAssocID="{A6AA718D-95EF-4976-9AC4-E3B23388F7CA}" presName="sp" presStyleCnt="0"/>
      <dgm:spPr/>
    </dgm:pt>
    <dgm:pt modelId="{D587E4CA-7763-4F99-973D-8B7DC9D8B4FB}" type="pres">
      <dgm:prSet presAssocID="{A38369DD-16BA-438F-819E-EA9189871F6D}" presName="linNode" presStyleCnt="0"/>
      <dgm:spPr/>
    </dgm:pt>
    <dgm:pt modelId="{9D2EAA19-1BC4-4A21-B16C-635F92B24A0E}" type="pres">
      <dgm:prSet presAssocID="{A38369DD-16BA-438F-819E-EA9189871F6D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6F0F980D-F87F-4695-841E-E33988F1AC5E}" type="presOf" srcId="{A38369DD-16BA-438F-819E-EA9189871F6D}" destId="{9D2EAA19-1BC4-4A21-B16C-635F92B24A0E}" srcOrd="0" destOrd="0" presId="urn:microsoft.com/office/officeart/2005/8/layout/vList5"/>
    <dgm:cxn modelId="{B6182D15-69AA-48DD-AE67-544BD53EB9CD}" srcId="{20E23827-42FC-44A7-ADFB-B5EEAA6E1D84}" destId="{72905AC9-FC51-44BC-AEE6-A3AE5420B84B}" srcOrd="3" destOrd="0" parTransId="{84DA9ED6-669E-4013-89AB-6E9AFE2F0C47}" sibTransId="{0585F2B1-5A68-476C-84D2-4BC630AFB1E8}"/>
    <dgm:cxn modelId="{3B77AF30-0AB1-4B34-A716-C9A2AAC29767}" srcId="{20E23827-42FC-44A7-ADFB-B5EEAA6E1D84}" destId="{A38369DD-16BA-438F-819E-EA9189871F6D}" srcOrd="5" destOrd="0" parTransId="{CD05A636-F9BD-4B90-AA13-5D173225CEC3}" sibTransId="{9C998DFE-2535-4A31-AE58-C6AD579813F4}"/>
    <dgm:cxn modelId="{E5BC1835-0C92-4D27-AA74-4492248316CA}" srcId="{20E23827-42FC-44A7-ADFB-B5EEAA6E1D84}" destId="{1B4EDC39-86F1-4C74-AAFC-9303185E7D0D}" srcOrd="4" destOrd="0" parTransId="{87AA1BC9-8C0C-45CD-AB8D-FF3BC27E44B4}" sibTransId="{A6AA718D-95EF-4976-9AC4-E3B23388F7CA}"/>
    <dgm:cxn modelId="{D7BECF3A-2042-4E27-BB3A-5AFE938CB8D6}" srcId="{20E23827-42FC-44A7-ADFB-B5EEAA6E1D84}" destId="{35C7BE8E-466A-437A-A588-19D31460613B}" srcOrd="0" destOrd="0" parTransId="{3CDBDF7F-2A32-449A-AB03-3AC902AB439F}" sibTransId="{2F6A5373-6A1F-46F1-813F-26A528AC3E9D}"/>
    <dgm:cxn modelId="{0B3E1540-6178-4EBA-9F86-5010763335F4}" type="presOf" srcId="{72905AC9-FC51-44BC-AEE6-A3AE5420B84B}" destId="{B0B2D90A-A60D-44E2-906B-1C29244D3D25}" srcOrd="0" destOrd="0" presId="urn:microsoft.com/office/officeart/2005/8/layout/vList5"/>
    <dgm:cxn modelId="{6E6C8165-F641-4152-A27B-9360977BECBF}" type="presOf" srcId="{C9D604FC-8F2E-4123-A761-3187F064B7F3}" destId="{105A58BC-06C9-4399-B490-4217FB3E7A3F}" srcOrd="0" destOrd="0" presId="urn:microsoft.com/office/officeart/2005/8/layout/vList5"/>
    <dgm:cxn modelId="{F4516248-F445-47F6-869B-29B3DDF915D4}" srcId="{20E23827-42FC-44A7-ADFB-B5EEAA6E1D84}" destId="{ED5BC157-4563-44B5-AE70-EDE207CED9A0}" srcOrd="2" destOrd="0" parTransId="{DEBBD881-0E4E-47E1-8214-373D9296A6D2}" sibTransId="{818B68A6-05E2-427F-ABFE-527917470BF3}"/>
    <dgm:cxn modelId="{D9396A68-8A3C-4840-BB06-8DAE28889342}" type="presOf" srcId="{20E23827-42FC-44A7-ADFB-B5EEAA6E1D84}" destId="{5C4B0861-2972-49BA-A0BE-C780787BAAC7}" srcOrd="0" destOrd="0" presId="urn:microsoft.com/office/officeart/2005/8/layout/vList5"/>
    <dgm:cxn modelId="{86183B69-4F2A-496A-BD2B-C1360522182A}" type="presOf" srcId="{35C7BE8E-466A-437A-A588-19D31460613B}" destId="{0000D8B0-8A30-4391-BB68-C49B6C8D705B}" srcOrd="0" destOrd="0" presId="urn:microsoft.com/office/officeart/2005/8/layout/vList5"/>
    <dgm:cxn modelId="{38230B54-20BC-4EE1-A48E-5ED97E5ECD41}" type="presOf" srcId="{1B4EDC39-86F1-4C74-AAFC-9303185E7D0D}" destId="{13250440-72FF-4DBC-916F-567F050E3A01}" srcOrd="0" destOrd="0" presId="urn:microsoft.com/office/officeart/2005/8/layout/vList5"/>
    <dgm:cxn modelId="{9661E3B0-1570-4403-9C3D-09413A160983}" srcId="{20E23827-42FC-44A7-ADFB-B5EEAA6E1D84}" destId="{C9D604FC-8F2E-4123-A761-3187F064B7F3}" srcOrd="1" destOrd="0" parTransId="{1E8D1FDA-7824-42E8-BA0D-A3CCEF0DD87B}" sibTransId="{8DB1DBA7-0B14-414D-869C-C658DD86CA15}"/>
    <dgm:cxn modelId="{992A7DD4-3133-420E-A9A8-8F940DFB54B8}" type="presOf" srcId="{ED5BC157-4563-44B5-AE70-EDE207CED9A0}" destId="{A8B2FE85-E7B6-4CB8-B726-22486A7C31E7}" srcOrd="0" destOrd="0" presId="urn:microsoft.com/office/officeart/2005/8/layout/vList5"/>
    <dgm:cxn modelId="{2B43F22F-F5C4-4AC7-A77C-012F6C2F8F43}" type="presParOf" srcId="{5C4B0861-2972-49BA-A0BE-C780787BAAC7}" destId="{B5720182-6C69-41A1-AB36-95AE85E502A2}" srcOrd="0" destOrd="0" presId="urn:microsoft.com/office/officeart/2005/8/layout/vList5"/>
    <dgm:cxn modelId="{20807CBE-E3D1-427B-BD8E-E477E69F97CC}" type="presParOf" srcId="{B5720182-6C69-41A1-AB36-95AE85E502A2}" destId="{0000D8B0-8A30-4391-BB68-C49B6C8D705B}" srcOrd="0" destOrd="0" presId="urn:microsoft.com/office/officeart/2005/8/layout/vList5"/>
    <dgm:cxn modelId="{D9264BF1-1966-4C0D-BB7A-B3AB5A533D0D}" type="presParOf" srcId="{5C4B0861-2972-49BA-A0BE-C780787BAAC7}" destId="{A2F513C6-690A-47D7-95A3-73F5F6BF8BD4}" srcOrd="1" destOrd="0" presId="urn:microsoft.com/office/officeart/2005/8/layout/vList5"/>
    <dgm:cxn modelId="{DCA9E17D-62FF-42B1-87DB-273BE2963AD4}" type="presParOf" srcId="{5C4B0861-2972-49BA-A0BE-C780787BAAC7}" destId="{6507FC51-03F8-4EBE-B247-B06C6E869D40}" srcOrd="2" destOrd="0" presId="urn:microsoft.com/office/officeart/2005/8/layout/vList5"/>
    <dgm:cxn modelId="{B586C167-649E-489E-B4F6-01A3F0089671}" type="presParOf" srcId="{6507FC51-03F8-4EBE-B247-B06C6E869D40}" destId="{105A58BC-06C9-4399-B490-4217FB3E7A3F}" srcOrd="0" destOrd="0" presId="urn:microsoft.com/office/officeart/2005/8/layout/vList5"/>
    <dgm:cxn modelId="{EA86016D-CF51-47A1-941C-811FC64921B5}" type="presParOf" srcId="{5C4B0861-2972-49BA-A0BE-C780787BAAC7}" destId="{6749C107-4F0B-4F90-8DCF-35171F05A7D1}" srcOrd="3" destOrd="0" presId="urn:microsoft.com/office/officeart/2005/8/layout/vList5"/>
    <dgm:cxn modelId="{EBD5C836-E66A-4B9F-8EAE-9DD9A3654649}" type="presParOf" srcId="{5C4B0861-2972-49BA-A0BE-C780787BAAC7}" destId="{6FB65831-410A-49E3-AC04-38560958B624}" srcOrd="4" destOrd="0" presId="urn:microsoft.com/office/officeart/2005/8/layout/vList5"/>
    <dgm:cxn modelId="{D6C6CD31-FF8E-4E26-93BC-A23DE55945B9}" type="presParOf" srcId="{6FB65831-410A-49E3-AC04-38560958B624}" destId="{A8B2FE85-E7B6-4CB8-B726-22486A7C31E7}" srcOrd="0" destOrd="0" presId="urn:microsoft.com/office/officeart/2005/8/layout/vList5"/>
    <dgm:cxn modelId="{B26A5532-532A-4A36-9FDD-0F94B1149626}" type="presParOf" srcId="{5C4B0861-2972-49BA-A0BE-C780787BAAC7}" destId="{24FFE5A8-E0C4-4C8B-8B41-D7112902F8C4}" srcOrd="5" destOrd="0" presId="urn:microsoft.com/office/officeart/2005/8/layout/vList5"/>
    <dgm:cxn modelId="{7D2B232E-4F89-4F3B-B751-C3805D840F0E}" type="presParOf" srcId="{5C4B0861-2972-49BA-A0BE-C780787BAAC7}" destId="{82E1FA45-9FED-4A5A-8C08-6E4942648B7B}" srcOrd="6" destOrd="0" presId="urn:microsoft.com/office/officeart/2005/8/layout/vList5"/>
    <dgm:cxn modelId="{C76F6C27-A79C-4F47-930A-5D1182EE846B}" type="presParOf" srcId="{82E1FA45-9FED-4A5A-8C08-6E4942648B7B}" destId="{B0B2D90A-A60D-44E2-906B-1C29244D3D25}" srcOrd="0" destOrd="0" presId="urn:microsoft.com/office/officeart/2005/8/layout/vList5"/>
    <dgm:cxn modelId="{E7235749-198D-4304-B724-BC55F9AD2823}" type="presParOf" srcId="{5C4B0861-2972-49BA-A0BE-C780787BAAC7}" destId="{A8641410-96D2-4EB9-8DA4-FAD52A77D726}" srcOrd="7" destOrd="0" presId="urn:microsoft.com/office/officeart/2005/8/layout/vList5"/>
    <dgm:cxn modelId="{BC9E016A-9934-4AE9-9210-853DAA985FEB}" type="presParOf" srcId="{5C4B0861-2972-49BA-A0BE-C780787BAAC7}" destId="{6832DA95-4EB8-4E86-8716-30064EA361E1}" srcOrd="8" destOrd="0" presId="urn:microsoft.com/office/officeart/2005/8/layout/vList5"/>
    <dgm:cxn modelId="{0485EAAE-07F8-4EBC-8432-663E4BA19905}" type="presParOf" srcId="{6832DA95-4EB8-4E86-8716-30064EA361E1}" destId="{13250440-72FF-4DBC-916F-567F050E3A01}" srcOrd="0" destOrd="0" presId="urn:microsoft.com/office/officeart/2005/8/layout/vList5"/>
    <dgm:cxn modelId="{81DD54F0-AE99-4C24-8138-39EC833D075F}" type="presParOf" srcId="{5C4B0861-2972-49BA-A0BE-C780787BAAC7}" destId="{66F6FA32-558B-4D7A-89A2-169982A0F839}" srcOrd="9" destOrd="0" presId="urn:microsoft.com/office/officeart/2005/8/layout/vList5"/>
    <dgm:cxn modelId="{7440DB7B-4061-4845-AE18-ADA5E1B0C9C2}" type="presParOf" srcId="{5C4B0861-2972-49BA-A0BE-C780787BAAC7}" destId="{D587E4CA-7763-4F99-973D-8B7DC9D8B4FB}" srcOrd="10" destOrd="0" presId="urn:microsoft.com/office/officeart/2005/8/layout/vList5"/>
    <dgm:cxn modelId="{339170DA-4220-4106-8A57-67D5A6833BCC}" type="presParOf" srcId="{D587E4CA-7763-4F99-973D-8B7DC9D8B4FB}" destId="{9D2EAA19-1BC4-4A21-B16C-635F92B24A0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74632-CEA6-4DA3-8EE2-997C095835A6}">
      <dsp:nvSpPr>
        <dsp:cNvPr id="0" name=""/>
        <dsp:cNvSpPr/>
      </dsp:nvSpPr>
      <dsp:spPr>
        <a:xfrm>
          <a:off x="965468" y="932"/>
          <a:ext cx="1766560" cy="706624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Scanners</a:t>
          </a:r>
          <a:endParaRPr lang="he-IL" sz="1400" kern="1200" dirty="0"/>
        </a:p>
      </dsp:txBody>
      <dsp:txXfrm>
        <a:off x="1318780" y="932"/>
        <a:ext cx="1059936" cy="706624"/>
      </dsp:txXfrm>
    </dsp:sp>
    <dsp:sp modelId="{02E5D7D2-B9C1-4E90-A3AD-CA69C93F8BA6}">
      <dsp:nvSpPr>
        <dsp:cNvPr id="0" name=""/>
        <dsp:cNvSpPr/>
      </dsp:nvSpPr>
      <dsp:spPr>
        <a:xfrm>
          <a:off x="2502375" y="60995"/>
          <a:ext cx="1466244" cy="58649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Generate jobs based on client data</a:t>
          </a:r>
          <a:endParaRPr lang="he-IL" sz="1000" kern="1200" dirty="0"/>
        </a:p>
      </dsp:txBody>
      <dsp:txXfrm>
        <a:off x="2795624" y="60995"/>
        <a:ext cx="879747" cy="586497"/>
      </dsp:txXfrm>
    </dsp:sp>
    <dsp:sp modelId="{4AF7D974-659C-4F3F-9DEE-F53E0C08260F}">
      <dsp:nvSpPr>
        <dsp:cNvPr id="0" name=""/>
        <dsp:cNvSpPr/>
      </dsp:nvSpPr>
      <dsp:spPr>
        <a:xfrm>
          <a:off x="3763346" y="60995"/>
          <a:ext cx="1466244" cy="58649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Arrival is modeled as Poisson Process</a:t>
          </a:r>
          <a:endParaRPr lang="he-IL" sz="1000" kern="1200" dirty="0"/>
        </a:p>
      </dsp:txBody>
      <dsp:txXfrm>
        <a:off x="4056595" y="60995"/>
        <a:ext cx="879747" cy="586497"/>
      </dsp:txXfrm>
    </dsp:sp>
    <dsp:sp modelId="{88F17143-D23E-49A4-B13F-9C4746A8F26C}">
      <dsp:nvSpPr>
        <dsp:cNvPr id="0" name=""/>
        <dsp:cNvSpPr/>
      </dsp:nvSpPr>
      <dsp:spPr>
        <a:xfrm>
          <a:off x="965468" y="806483"/>
          <a:ext cx="1766560" cy="706624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169372"/>
                <a:satOff val="-23916"/>
                <a:lumOff val="120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69372"/>
                <a:satOff val="-23916"/>
                <a:lumOff val="120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69372"/>
                <a:satOff val="-23916"/>
                <a:lumOff val="120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Orchestrators</a:t>
          </a:r>
          <a:endParaRPr lang="he-IL" sz="1400" kern="1200" dirty="0"/>
        </a:p>
      </dsp:txBody>
      <dsp:txXfrm>
        <a:off x="1318780" y="806483"/>
        <a:ext cx="1059936" cy="706624"/>
      </dsp:txXfrm>
    </dsp:sp>
    <dsp:sp modelId="{560F8AF3-A07C-4217-9D42-A385DD6A4EEF}">
      <dsp:nvSpPr>
        <dsp:cNvPr id="0" name=""/>
        <dsp:cNvSpPr/>
      </dsp:nvSpPr>
      <dsp:spPr>
        <a:xfrm>
          <a:off x="2502375" y="866546"/>
          <a:ext cx="1466244" cy="58649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Initial assignment &amp; pre-processing</a:t>
          </a:r>
          <a:endParaRPr lang="he-IL" sz="1000" kern="1200" dirty="0"/>
        </a:p>
      </dsp:txBody>
      <dsp:txXfrm>
        <a:off x="2795624" y="866546"/>
        <a:ext cx="879747" cy="586497"/>
      </dsp:txXfrm>
    </dsp:sp>
    <dsp:sp modelId="{7FC5FCAC-F679-4BD0-B6F8-ADC6E36DAF00}">
      <dsp:nvSpPr>
        <dsp:cNvPr id="0" name=""/>
        <dsp:cNvSpPr/>
      </dsp:nvSpPr>
      <dsp:spPr>
        <a:xfrm>
          <a:off x="965468" y="1612034"/>
          <a:ext cx="1766560" cy="706624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338744"/>
                <a:satOff val="-47832"/>
                <a:lumOff val="241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38744"/>
                <a:satOff val="-47832"/>
                <a:lumOff val="241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38744"/>
                <a:satOff val="-47832"/>
                <a:lumOff val="241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Catalogs</a:t>
          </a:r>
          <a:endParaRPr lang="he-IL" sz="1400" kern="1200" dirty="0"/>
        </a:p>
      </dsp:txBody>
      <dsp:txXfrm>
        <a:off x="1318780" y="1612034"/>
        <a:ext cx="1059936" cy="706624"/>
      </dsp:txXfrm>
    </dsp:sp>
    <dsp:sp modelId="{EE256264-C40B-4534-BC46-CC138CBB7187}">
      <dsp:nvSpPr>
        <dsp:cNvPr id="0" name=""/>
        <dsp:cNvSpPr/>
      </dsp:nvSpPr>
      <dsp:spPr>
        <a:xfrm>
          <a:off x="2502375" y="1672098"/>
          <a:ext cx="1466244" cy="58649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Main processing</a:t>
          </a:r>
          <a:endParaRPr lang="he-IL" sz="1000" kern="1200" dirty="0"/>
        </a:p>
      </dsp:txBody>
      <dsp:txXfrm>
        <a:off x="2795624" y="1672098"/>
        <a:ext cx="879747" cy="586497"/>
      </dsp:txXfrm>
    </dsp:sp>
    <dsp:sp modelId="{9F1E9952-E6BE-4663-B2D1-3E5F01E919A9}">
      <dsp:nvSpPr>
        <dsp:cNvPr id="0" name=""/>
        <dsp:cNvSpPr/>
      </dsp:nvSpPr>
      <dsp:spPr>
        <a:xfrm>
          <a:off x="3763346" y="1672098"/>
          <a:ext cx="1466244" cy="58649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retire jobs at completion</a:t>
          </a:r>
          <a:endParaRPr lang="he-IL" sz="1000" kern="1200" dirty="0"/>
        </a:p>
      </dsp:txBody>
      <dsp:txXfrm>
        <a:off x="4056595" y="1672098"/>
        <a:ext cx="879747" cy="586497"/>
      </dsp:txXfrm>
    </dsp:sp>
    <dsp:sp modelId="{F87E7AC3-9DBC-4866-B5B5-2AB5EF14F8A6}">
      <dsp:nvSpPr>
        <dsp:cNvPr id="0" name=""/>
        <dsp:cNvSpPr/>
      </dsp:nvSpPr>
      <dsp:spPr>
        <a:xfrm>
          <a:off x="965468" y="2417586"/>
          <a:ext cx="1766560" cy="706624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508116"/>
                <a:satOff val="-71748"/>
                <a:lumOff val="361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508116"/>
                <a:satOff val="-71748"/>
                <a:lumOff val="361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508116"/>
                <a:satOff val="-71748"/>
                <a:lumOff val="361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Queues</a:t>
          </a:r>
          <a:endParaRPr lang="he-IL" sz="1400" kern="1200" dirty="0"/>
        </a:p>
      </dsp:txBody>
      <dsp:txXfrm>
        <a:off x="1318780" y="2417586"/>
        <a:ext cx="1059936" cy="706624"/>
      </dsp:txXfrm>
    </dsp:sp>
    <dsp:sp modelId="{55C5CE98-D90D-4C8A-B48D-29279314AA50}">
      <dsp:nvSpPr>
        <dsp:cNvPr id="0" name=""/>
        <dsp:cNvSpPr/>
      </dsp:nvSpPr>
      <dsp:spPr>
        <a:xfrm>
          <a:off x="2502375" y="2477649"/>
          <a:ext cx="1466244" cy="58649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buffers between the stages of the system</a:t>
          </a:r>
          <a:endParaRPr lang="he-IL" sz="1000" kern="1200" dirty="0"/>
        </a:p>
      </dsp:txBody>
      <dsp:txXfrm>
        <a:off x="2795624" y="2477649"/>
        <a:ext cx="879747" cy="586497"/>
      </dsp:txXfrm>
    </dsp:sp>
    <dsp:sp modelId="{D5A2BB96-500D-4C80-BFFD-AFAB1270EE72}">
      <dsp:nvSpPr>
        <dsp:cNvPr id="0" name=""/>
        <dsp:cNvSpPr/>
      </dsp:nvSpPr>
      <dsp:spPr>
        <a:xfrm>
          <a:off x="3763346" y="2477649"/>
          <a:ext cx="1466244" cy="58649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Overflowing results in system crash</a:t>
          </a:r>
          <a:endParaRPr lang="he-IL" sz="1000" kern="1200" dirty="0"/>
        </a:p>
      </dsp:txBody>
      <dsp:txXfrm>
        <a:off x="4056595" y="2477649"/>
        <a:ext cx="879747" cy="586497"/>
      </dsp:txXfrm>
    </dsp:sp>
    <dsp:sp modelId="{4310D189-A377-4A43-92D9-F5FA49227423}">
      <dsp:nvSpPr>
        <dsp:cNvPr id="0" name=""/>
        <dsp:cNvSpPr/>
      </dsp:nvSpPr>
      <dsp:spPr>
        <a:xfrm>
          <a:off x="965468" y="3223137"/>
          <a:ext cx="1766560" cy="706624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677488"/>
                <a:satOff val="-95664"/>
                <a:lumOff val="482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677488"/>
                <a:satOff val="-95664"/>
                <a:lumOff val="482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677488"/>
                <a:satOff val="-95664"/>
                <a:lumOff val="482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Control plane</a:t>
          </a:r>
          <a:endParaRPr lang="he-IL" sz="1400" kern="1200" dirty="0"/>
        </a:p>
      </dsp:txBody>
      <dsp:txXfrm>
        <a:off x="1318780" y="3223137"/>
        <a:ext cx="1059936" cy="706624"/>
      </dsp:txXfrm>
    </dsp:sp>
    <dsp:sp modelId="{BA23B4EA-730E-47DE-87A4-1153B17E2A8E}">
      <dsp:nvSpPr>
        <dsp:cNvPr id="0" name=""/>
        <dsp:cNvSpPr/>
      </dsp:nvSpPr>
      <dsp:spPr>
        <a:xfrm>
          <a:off x="2502375" y="3283200"/>
          <a:ext cx="1466244" cy="58649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Oversees load balancing by opening/closing further units</a:t>
          </a:r>
          <a:endParaRPr lang="he-IL" sz="1000" kern="1200" dirty="0"/>
        </a:p>
      </dsp:txBody>
      <dsp:txXfrm>
        <a:off x="2795624" y="3283200"/>
        <a:ext cx="879747" cy="58649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0D8B0-8A30-4391-BB68-C49B6C8D705B}">
      <dsp:nvSpPr>
        <dsp:cNvPr id="0" name=""/>
        <dsp:cNvSpPr/>
      </dsp:nvSpPr>
      <dsp:spPr>
        <a:xfrm>
          <a:off x="726643" y="1375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Queue</a:t>
          </a:r>
          <a:endParaRPr lang="he-IL" sz="1000" kern="1200" dirty="0"/>
        </a:p>
      </dsp:txBody>
      <dsp:txXfrm>
        <a:off x="765729" y="40461"/>
        <a:ext cx="739301" cy="722503"/>
      </dsp:txXfrm>
    </dsp:sp>
    <dsp:sp modelId="{105A58BC-06C9-4399-B490-4217FB3E7A3F}">
      <dsp:nvSpPr>
        <dsp:cNvPr id="0" name=""/>
        <dsp:cNvSpPr/>
      </dsp:nvSpPr>
      <dsp:spPr>
        <a:xfrm>
          <a:off x="726643" y="842084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Scanner</a:t>
          </a:r>
          <a:endParaRPr lang="he-IL" sz="1000" kern="1200" dirty="0"/>
        </a:p>
      </dsp:txBody>
      <dsp:txXfrm>
        <a:off x="765729" y="881170"/>
        <a:ext cx="739301" cy="722503"/>
      </dsp:txXfrm>
    </dsp:sp>
    <dsp:sp modelId="{A8B2FE85-E7B6-4CB8-B726-22486A7C31E7}">
      <dsp:nvSpPr>
        <dsp:cNvPr id="0" name=""/>
        <dsp:cNvSpPr/>
      </dsp:nvSpPr>
      <dsp:spPr>
        <a:xfrm>
          <a:off x="726643" y="1682794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Orchestrator &amp; Catalog</a:t>
          </a:r>
          <a:endParaRPr lang="he-IL" sz="1000" kern="1200" dirty="0"/>
        </a:p>
      </dsp:txBody>
      <dsp:txXfrm>
        <a:off x="765729" y="1721880"/>
        <a:ext cx="739301" cy="722503"/>
      </dsp:txXfrm>
    </dsp:sp>
    <dsp:sp modelId="{B0B2D90A-A60D-44E2-906B-1C29244D3D25}">
      <dsp:nvSpPr>
        <dsp:cNvPr id="0" name=""/>
        <dsp:cNvSpPr/>
      </dsp:nvSpPr>
      <dsp:spPr>
        <a:xfrm>
          <a:off x="726643" y="2523503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Stats Collector</a:t>
          </a:r>
          <a:endParaRPr lang="he-IL" sz="1000" kern="1200" dirty="0"/>
        </a:p>
      </dsp:txBody>
      <dsp:txXfrm>
        <a:off x="765729" y="2562589"/>
        <a:ext cx="739301" cy="722503"/>
      </dsp:txXfrm>
    </dsp:sp>
    <dsp:sp modelId="{13250440-72FF-4DBC-916F-567F050E3A01}">
      <dsp:nvSpPr>
        <dsp:cNvPr id="0" name=""/>
        <dsp:cNvSpPr/>
      </dsp:nvSpPr>
      <dsp:spPr>
        <a:xfrm>
          <a:off x="726643" y="3364213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Controller</a:t>
          </a:r>
          <a:endParaRPr lang="he-IL" sz="1000" kern="1200" dirty="0"/>
        </a:p>
      </dsp:txBody>
      <dsp:txXfrm>
        <a:off x="765729" y="3403299"/>
        <a:ext cx="739301" cy="722503"/>
      </dsp:txXfrm>
    </dsp:sp>
    <dsp:sp modelId="{9D2EAA19-1BC4-4A21-B16C-635F92B24A0E}">
      <dsp:nvSpPr>
        <dsp:cNvPr id="0" name=""/>
        <dsp:cNvSpPr/>
      </dsp:nvSpPr>
      <dsp:spPr>
        <a:xfrm>
          <a:off x="726643" y="4204923"/>
          <a:ext cx="817473" cy="800675"/>
        </a:xfrm>
        <a:prstGeom prst="roundRect">
          <a:avLst/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Config</a:t>
          </a:r>
          <a:endParaRPr lang="he-IL" sz="1000" kern="1200" dirty="0"/>
        </a:p>
      </dsp:txBody>
      <dsp:txXfrm>
        <a:off x="765729" y="4244009"/>
        <a:ext cx="739301" cy="72250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0D8B0-8A30-4391-BB68-C49B6C8D705B}">
      <dsp:nvSpPr>
        <dsp:cNvPr id="0" name=""/>
        <dsp:cNvSpPr/>
      </dsp:nvSpPr>
      <dsp:spPr>
        <a:xfrm>
          <a:off x="726643" y="1375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Queue</a:t>
          </a:r>
          <a:endParaRPr lang="he-IL" sz="1000" kern="1200" dirty="0"/>
        </a:p>
      </dsp:txBody>
      <dsp:txXfrm>
        <a:off x="765729" y="40461"/>
        <a:ext cx="739301" cy="722503"/>
      </dsp:txXfrm>
    </dsp:sp>
    <dsp:sp modelId="{105A58BC-06C9-4399-B490-4217FB3E7A3F}">
      <dsp:nvSpPr>
        <dsp:cNvPr id="0" name=""/>
        <dsp:cNvSpPr/>
      </dsp:nvSpPr>
      <dsp:spPr>
        <a:xfrm>
          <a:off x="726643" y="842084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Scanner</a:t>
          </a:r>
          <a:endParaRPr lang="he-IL" sz="1000" kern="1200" dirty="0"/>
        </a:p>
      </dsp:txBody>
      <dsp:txXfrm>
        <a:off x="765729" y="881170"/>
        <a:ext cx="739301" cy="722503"/>
      </dsp:txXfrm>
    </dsp:sp>
    <dsp:sp modelId="{A8B2FE85-E7B6-4CB8-B726-22486A7C31E7}">
      <dsp:nvSpPr>
        <dsp:cNvPr id="0" name=""/>
        <dsp:cNvSpPr/>
      </dsp:nvSpPr>
      <dsp:spPr>
        <a:xfrm>
          <a:off x="726643" y="1682794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Orchestrator &amp; Catalog</a:t>
          </a:r>
          <a:endParaRPr lang="he-IL" sz="1000" kern="1200" dirty="0"/>
        </a:p>
      </dsp:txBody>
      <dsp:txXfrm>
        <a:off x="765729" y="1721880"/>
        <a:ext cx="739301" cy="722503"/>
      </dsp:txXfrm>
    </dsp:sp>
    <dsp:sp modelId="{B0B2D90A-A60D-44E2-906B-1C29244D3D25}">
      <dsp:nvSpPr>
        <dsp:cNvPr id="0" name=""/>
        <dsp:cNvSpPr/>
      </dsp:nvSpPr>
      <dsp:spPr>
        <a:xfrm>
          <a:off x="726643" y="2523503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Stats Collector</a:t>
          </a:r>
          <a:endParaRPr lang="he-IL" sz="1000" kern="1200" dirty="0"/>
        </a:p>
      </dsp:txBody>
      <dsp:txXfrm>
        <a:off x="765729" y="2562589"/>
        <a:ext cx="739301" cy="722503"/>
      </dsp:txXfrm>
    </dsp:sp>
    <dsp:sp modelId="{13250440-72FF-4DBC-916F-567F050E3A01}">
      <dsp:nvSpPr>
        <dsp:cNvPr id="0" name=""/>
        <dsp:cNvSpPr/>
      </dsp:nvSpPr>
      <dsp:spPr>
        <a:xfrm>
          <a:off x="726643" y="3364213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Controller</a:t>
          </a:r>
          <a:endParaRPr lang="he-IL" sz="1000" kern="1200" dirty="0"/>
        </a:p>
      </dsp:txBody>
      <dsp:txXfrm>
        <a:off x="765729" y="3403299"/>
        <a:ext cx="739301" cy="722503"/>
      </dsp:txXfrm>
    </dsp:sp>
    <dsp:sp modelId="{9D2EAA19-1BC4-4A21-B16C-635F92B24A0E}">
      <dsp:nvSpPr>
        <dsp:cNvPr id="0" name=""/>
        <dsp:cNvSpPr/>
      </dsp:nvSpPr>
      <dsp:spPr>
        <a:xfrm>
          <a:off x="726643" y="4204923"/>
          <a:ext cx="817473" cy="800675"/>
        </a:xfrm>
        <a:prstGeom prst="roundRect">
          <a:avLst/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Config</a:t>
          </a:r>
          <a:endParaRPr lang="he-IL" sz="1000" kern="1200" dirty="0"/>
        </a:p>
      </dsp:txBody>
      <dsp:txXfrm>
        <a:off x="765729" y="4244009"/>
        <a:ext cx="739301" cy="72250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A7497-A569-4E27-9C09-63A8A2EB39E2}">
      <dsp:nvSpPr>
        <dsp:cNvPr id="0" name=""/>
        <dsp:cNvSpPr/>
      </dsp:nvSpPr>
      <dsp:spPr>
        <a:xfrm>
          <a:off x="1111200" y="0"/>
          <a:ext cx="1446935" cy="80385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QDTE</a:t>
          </a:r>
          <a:endParaRPr lang="he-IL" sz="3500" kern="1200" dirty="0"/>
        </a:p>
      </dsp:txBody>
      <dsp:txXfrm>
        <a:off x="1134744" y="23544"/>
        <a:ext cx="1399847" cy="756765"/>
      </dsp:txXfrm>
    </dsp:sp>
    <dsp:sp modelId="{493D8476-EDCE-4AD6-8F01-BB31AEB10ADD}">
      <dsp:nvSpPr>
        <dsp:cNvPr id="0" name=""/>
        <dsp:cNvSpPr/>
      </dsp:nvSpPr>
      <dsp:spPr>
        <a:xfrm>
          <a:off x="3201218" y="0"/>
          <a:ext cx="1446935" cy="80385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Linear</a:t>
          </a:r>
          <a:endParaRPr lang="he-IL" sz="3500" kern="1200" dirty="0"/>
        </a:p>
      </dsp:txBody>
      <dsp:txXfrm>
        <a:off x="3224762" y="23544"/>
        <a:ext cx="1399847" cy="756765"/>
      </dsp:txXfrm>
    </dsp:sp>
    <dsp:sp modelId="{CF3DBCD3-F439-4C82-AB48-A02BDA3C6451}">
      <dsp:nvSpPr>
        <dsp:cNvPr id="0" name=""/>
        <dsp:cNvSpPr/>
      </dsp:nvSpPr>
      <dsp:spPr>
        <a:xfrm>
          <a:off x="2578232" y="3416375"/>
          <a:ext cx="602889" cy="602889"/>
        </a:xfrm>
        <a:prstGeom prst="triangle">
          <a:avLst/>
        </a:prstGeom>
        <a:solidFill>
          <a:schemeClr val="accent6">
            <a:lumMod val="50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9DDBF8-DBAF-4AF0-AB11-82905AC50C7F}">
      <dsp:nvSpPr>
        <dsp:cNvPr id="0" name=""/>
        <dsp:cNvSpPr/>
      </dsp:nvSpPr>
      <dsp:spPr>
        <a:xfrm>
          <a:off x="1071008" y="3163965"/>
          <a:ext cx="3617338" cy="244371"/>
        </a:xfrm>
        <a:prstGeom prst="rect">
          <a:avLst/>
        </a:prstGeom>
        <a:solidFill>
          <a:schemeClr val="accent6">
            <a:lumMod val="50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407922-3BAF-4F6B-A181-4EE81E866F46}">
      <dsp:nvSpPr>
        <dsp:cNvPr id="0" name=""/>
        <dsp:cNvSpPr/>
      </dsp:nvSpPr>
      <dsp:spPr>
        <a:xfrm>
          <a:off x="3201218" y="2459790"/>
          <a:ext cx="1446935" cy="67523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-10% less units</a:t>
          </a:r>
          <a:endParaRPr lang="he-IL" sz="1400" kern="1200" dirty="0"/>
        </a:p>
      </dsp:txBody>
      <dsp:txXfrm>
        <a:off x="3234180" y="2492752"/>
        <a:ext cx="1381011" cy="609312"/>
      </dsp:txXfrm>
    </dsp:sp>
    <dsp:sp modelId="{C5784795-3C3D-43D0-87A3-9D45E2A550CE}">
      <dsp:nvSpPr>
        <dsp:cNvPr id="0" name=""/>
        <dsp:cNvSpPr/>
      </dsp:nvSpPr>
      <dsp:spPr>
        <a:xfrm>
          <a:off x="3201218" y="1736322"/>
          <a:ext cx="1446935" cy="67523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4.6x less control messages</a:t>
          </a:r>
          <a:endParaRPr lang="he-IL" sz="1400" kern="1200" dirty="0"/>
        </a:p>
      </dsp:txBody>
      <dsp:txXfrm>
        <a:off x="3234180" y="1769284"/>
        <a:ext cx="1381011" cy="609312"/>
      </dsp:txXfrm>
    </dsp:sp>
    <dsp:sp modelId="{169B27A4-44E2-4781-86CD-1EF7DDB0BCDD}">
      <dsp:nvSpPr>
        <dsp:cNvPr id="0" name=""/>
        <dsp:cNvSpPr/>
      </dsp:nvSpPr>
      <dsp:spPr>
        <a:xfrm>
          <a:off x="3201218" y="1012854"/>
          <a:ext cx="1446935" cy="67523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 dropped jobs</a:t>
          </a:r>
          <a:endParaRPr lang="he-IL" sz="1400" kern="1200" dirty="0"/>
        </a:p>
      </dsp:txBody>
      <dsp:txXfrm>
        <a:off x="3234180" y="1045816"/>
        <a:ext cx="1381011" cy="609312"/>
      </dsp:txXfrm>
    </dsp:sp>
    <dsp:sp modelId="{559C8FAA-AFC6-4C7C-BD1F-742E1FDBA1A7}">
      <dsp:nvSpPr>
        <dsp:cNvPr id="0" name=""/>
        <dsp:cNvSpPr/>
      </dsp:nvSpPr>
      <dsp:spPr>
        <a:xfrm>
          <a:off x="1111200" y="2459790"/>
          <a:ext cx="1446935" cy="67523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30% better latency</a:t>
          </a:r>
          <a:endParaRPr lang="he-IL" sz="1400" kern="1200" dirty="0"/>
        </a:p>
      </dsp:txBody>
      <dsp:txXfrm>
        <a:off x="1144162" y="2492752"/>
        <a:ext cx="1381011" cy="609312"/>
      </dsp:txXfrm>
    </dsp:sp>
    <dsp:sp modelId="{49713D0D-49E2-4ABE-928E-C4B616773E0E}">
      <dsp:nvSpPr>
        <dsp:cNvPr id="0" name=""/>
        <dsp:cNvSpPr/>
      </dsp:nvSpPr>
      <dsp:spPr>
        <a:xfrm>
          <a:off x="1111200" y="1736322"/>
          <a:ext cx="1446935" cy="67523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6x lower average queue length</a:t>
          </a:r>
          <a:endParaRPr lang="he-IL" sz="1400" kern="1200" dirty="0"/>
        </a:p>
      </dsp:txBody>
      <dsp:txXfrm>
        <a:off x="1144162" y="1769284"/>
        <a:ext cx="1381011" cy="609312"/>
      </dsp:txXfrm>
    </dsp:sp>
    <dsp:sp modelId="{9E166E19-8B47-4AC0-A327-833D8BED8A9E}">
      <dsp:nvSpPr>
        <dsp:cNvPr id="0" name=""/>
        <dsp:cNvSpPr/>
      </dsp:nvSpPr>
      <dsp:spPr>
        <a:xfrm>
          <a:off x="1111200" y="1012854"/>
          <a:ext cx="1446935" cy="67523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-1 sec maximal latency</a:t>
          </a:r>
          <a:endParaRPr lang="he-IL" sz="1400" kern="1200" dirty="0"/>
        </a:p>
      </dsp:txBody>
      <dsp:txXfrm>
        <a:off x="1144162" y="1045816"/>
        <a:ext cx="1381011" cy="60931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D5B735-A4DC-4A19-AB41-8BA9F9977A17}">
      <dsp:nvSpPr>
        <dsp:cNvPr id="0" name=""/>
        <dsp:cNvSpPr/>
      </dsp:nvSpPr>
      <dsp:spPr>
        <a:xfrm>
          <a:off x="0" y="1407"/>
          <a:ext cx="9591262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3D687F9-47FC-4BBE-AD38-964A73F3B8FC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E781D48-8FFD-42AC-9866-7E29ABA4401C}">
      <dsp:nvSpPr>
        <dsp:cNvPr id="0" name=""/>
        <dsp:cNvSpPr/>
      </dsp:nvSpPr>
      <dsp:spPr>
        <a:xfrm>
          <a:off x="692764" y="1407"/>
          <a:ext cx="8898497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 the real-world problem, each unit costs 337$/month</a:t>
          </a:r>
        </a:p>
      </dsp:txBody>
      <dsp:txXfrm>
        <a:off x="692764" y="1407"/>
        <a:ext cx="8898497" cy="599796"/>
      </dsp:txXfrm>
    </dsp:sp>
    <dsp:sp modelId="{2E3EE853-CD92-4676-9BBC-FEEFE23EBD10}">
      <dsp:nvSpPr>
        <dsp:cNvPr id="0" name=""/>
        <dsp:cNvSpPr/>
      </dsp:nvSpPr>
      <dsp:spPr>
        <a:xfrm>
          <a:off x="0" y="751152"/>
          <a:ext cx="9591262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74FC436-B2E1-4CD7-843D-39E33E0F3DEE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73A94CA-F405-4374-A49C-3D7CF7B9BF6D}">
      <dsp:nvSpPr>
        <dsp:cNvPr id="0" name=""/>
        <dsp:cNvSpPr/>
      </dsp:nvSpPr>
      <dsp:spPr>
        <a:xfrm>
          <a:off x="692764" y="751152"/>
          <a:ext cx="8898497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Both dynamic simulations use significantly less units than static simulation (188 units)</a:t>
          </a:r>
        </a:p>
      </dsp:txBody>
      <dsp:txXfrm>
        <a:off x="692764" y="751152"/>
        <a:ext cx="8898497" cy="599796"/>
      </dsp:txXfrm>
    </dsp:sp>
    <dsp:sp modelId="{30246985-DF67-4C8A-AD46-365C1AD95E06}">
      <dsp:nvSpPr>
        <dsp:cNvPr id="0" name=""/>
        <dsp:cNvSpPr/>
      </dsp:nvSpPr>
      <dsp:spPr>
        <a:xfrm>
          <a:off x="0" y="1500898"/>
          <a:ext cx="9591262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99A82A2-AD8F-4294-8971-ED4B3D2DAEE6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074A73B-BBD0-4768-8C10-48AC235A2BB5}">
      <dsp:nvSpPr>
        <dsp:cNvPr id="0" name=""/>
        <dsp:cNvSpPr/>
      </dsp:nvSpPr>
      <dsp:spPr>
        <a:xfrm>
          <a:off x="692764" y="1500898"/>
          <a:ext cx="8898497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Optimal linear function – 142 units on average </a:t>
          </a: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→</a:t>
          </a:r>
          <a:r>
            <a:rPr lang="en-US" sz="1900" kern="1200" dirty="0"/>
            <a:t> 15,502$ saved per month</a:t>
          </a:r>
        </a:p>
      </dsp:txBody>
      <dsp:txXfrm>
        <a:off x="692764" y="1500898"/>
        <a:ext cx="8898497" cy="599796"/>
      </dsp:txXfrm>
    </dsp:sp>
    <dsp:sp modelId="{03396096-227D-4AA4-8480-46331487361C}">
      <dsp:nvSpPr>
        <dsp:cNvPr id="0" name=""/>
        <dsp:cNvSpPr/>
      </dsp:nvSpPr>
      <dsp:spPr>
        <a:xfrm>
          <a:off x="0" y="2250643"/>
          <a:ext cx="9591262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ED437E3-8631-4E56-A9C8-42C37F2C8881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5000783-B4E8-4ACF-BFFF-01A7D32D52EB}">
      <dsp:nvSpPr>
        <dsp:cNvPr id="0" name=""/>
        <dsp:cNvSpPr/>
      </dsp:nvSpPr>
      <dsp:spPr>
        <a:xfrm>
          <a:off x="692764" y="2250643"/>
          <a:ext cx="8898497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Optimal QDTE function – 156 units on average </a:t>
          </a: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→</a:t>
          </a:r>
          <a:r>
            <a:rPr lang="en-US" sz="1900" kern="1200" dirty="0"/>
            <a:t> 10,784$ saved per month</a:t>
          </a:r>
        </a:p>
      </dsp:txBody>
      <dsp:txXfrm>
        <a:off x="692764" y="2250643"/>
        <a:ext cx="8898497" cy="599796"/>
      </dsp:txXfrm>
    </dsp:sp>
    <dsp:sp modelId="{96CEF4E5-947F-4944-9108-E86CA93783B2}">
      <dsp:nvSpPr>
        <dsp:cNvPr id="0" name=""/>
        <dsp:cNvSpPr/>
      </dsp:nvSpPr>
      <dsp:spPr>
        <a:xfrm>
          <a:off x="0" y="3000388"/>
          <a:ext cx="9591262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AE7522-CA51-4A70-8842-E2192295DCDC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8CE7F6D-F2AB-4BDA-B156-9C5DA6253FA1}">
      <dsp:nvSpPr>
        <dsp:cNvPr id="0" name=""/>
        <dsp:cNvSpPr/>
      </dsp:nvSpPr>
      <dsp:spPr>
        <a:xfrm>
          <a:off x="692764" y="3000388"/>
          <a:ext cx="8898497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Focusing solely on cost reduction – linear function wins clearly</a:t>
          </a:r>
        </a:p>
      </dsp:txBody>
      <dsp:txXfrm>
        <a:off x="692764" y="3000388"/>
        <a:ext cx="8898497" cy="599796"/>
      </dsp:txXfrm>
    </dsp:sp>
    <dsp:sp modelId="{8C47ACCD-4B65-4BA6-92FA-9B1221653EDF}">
      <dsp:nvSpPr>
        <dsp:cNvPr id="0" name=""/>
        <dsp:cNvSpPr/>
      </dsp:nvSpPr>
      <dsp:spPr>
        <a:xfrm>
          <a:off x="0" y="3750134"/>
          <a:ext cx="9591262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175A255-D545-4F5F-9AE2-FA712AB9662A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3C3D277-9F53-4F20-A5C5-184E88E18037}">
      <dsp:nvSpPr>
        <dsp:cNvPr id="0" name=""/>
        <dsp:cNvSpPr/>
      </dsp:nvSpPr>
      <dsp:spPr>
        <a:xfrm>
          <a:off x="692764" y="3750134"/>
          <a:ext cx="8898497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If latency is of importance – QDTE serves as a good solution</a:t>
          </a:r>
        </a:p>
      </dsp:txBody>
      <dsp:txXfrm>
        <a:off x="692764" y="3750134"/>
        <a:ext cx="8898497" cy="59979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FD67D8-9A43-4487-B11A-797FCCEB02CA}">
      <dsp:nvSpPr>
        <dsp:cNvPr id="0" name=""/>
        <dsp:cNvSpPr/>
      </dsp:nvSpPr>
      <dsp:spPr>
        <a:xfrm>
          <a:off x="233760" y="642014"/>
          <a:ext cx="1163791" cy="116379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925FE-65D2-42FA-8E9B-28F467ED9764}">
      <dsp:nvSpPr>
        <dsp:cNvPr id="0" name=""/>
        <dsp:cNvSpPr/>
      </dsp:nvSpPr>
      <dsp:spPr>
        <a:xfrm>
          <a:off x="478156" y="886410"/>
          <a:ext cx="674998" cy="6749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8D5C6-3619-410B-859D-8C1912C3FBEA}">
      <dsp:nvSpPr>
        <dsp:cNvPr id="0" name=""/>
        <dsp:cNvSpPr/>
      </dsp:nvSpPr>
      <dsp:spPr>
        <a:xfrm>
          <a:off x="1646935" y="642014"/>
          <a:ext cx="2743221" cy="116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 learned how to use OMNeT++ to build &amp; run complex simulations, collect various statistics and extract insights about the system’s behavior</a:t>
          </a:r>
        </a:p>
      </dsp:txBody>
      <dsp:txXfrm>
        <a:off x="1646935" y="642014"/>
        <a:ext cx="2743221" cy="1163791"/>
      </dsp:txXfrm>
    </dsp:sp>
    <dsp:sp modelId="{F3A38BCB-F68D-4668-9880-890E9FC14D0E}">
      <dsp:nvSpPr>
        <dsp:cNvPr id="0" name=""/>
        <dsp:cNvSpPr/>
      </dsp:nvSpPr>
      <dsp:spPr>
        <a:xfrm>
          <a:off x="4868142" y="642014"/>
          <a:ext cx="1163791" cy="116379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4B31CB-0DEC-4C56-98AE-601896D06A89}">
      <dsp:nvSpPr>
        <dsp:cNvPr id="0" name=""/>
        <dsp:cNvSpPr/>
      </dsp:nvSpPr>
      <dsp:spPr>
        <a:xfrm>
          <a:off x="5112538" y="886410"/>
          <a:ext cx="674998" cy="6749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61445-454B-47B0-AD10-5E04C523FC4C}">
      <dsp:nvSpPr>
        <dsp:cNvPr id="0" name=""/>
        <dsp:cNvSpPr/>
      </dsp:nvSpPr>
      <dsp:spPr>
        <a:xfrm>
          <a:off x="6281317" y="642014"/>
          <a:ext cx="2743221" cy="116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Since the simulator requires writing in C++, we had to learn and improve our skills in the language, some of us weren’t familiar with before the project</a:t>
          </a:r>
        </a:p>
      </dsp:txBody>
      <dsp:txXfrm>
        <a:off x="6281317" y="642014"/>
        <a:ext cx="2743221" cy="1163791"/>
      </dsp:txXfrm>
    </dsp:sp>
    <dsp:sp modelId="{94414887-D488-437C-8E0A-E760C6D7C54F}">
      <dsp:nvSpPr>
        <dsp:cNvPr id="0" name=""/>
        <dsp:cNvSpPr/>
      </dsp:nvSpPr>
      <dsp:spPr>
        <a:xfrm>
          <a:off x="233760" y="2545532"/>
          <a:ext cx="1163791" cy="116379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2689E-E11B-45FA-85EF-DD46C194D183}">
      <dsp:nvSpPr>
        <dsp:cNvPr id="0" name=""/>
        <dsp:cNvSpPr/>
      </dsp:nvSpPr>
      <dsp:spPr>
        <a:xfrm>
          <a:off x="478156" y="2789928"/>
          <a:ext cx="674998" cy="6749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331912-6979-4C0C-AB3B-2573B512BFFA}">
      <dsp:nvSpPr>
        <dsp:cNvPr id="0" name=""/>
        <dsp:cNvSpPr/>
      </dsp:nvSpPr>
      <dsp:spPr>
        <a:xfrm>
          <a:off x="1646935" y="2545532"/>
          <a:ext cx="2743221" cy="116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 the static simulation, we found the stable states for the system under different loads, with low latency and no dropped jobs – just like we’d want in the real system</a:t>
          </a:r>
        </a:p>
      </dsp:txBody>
      <dsp:txXfrm>
        <a:off x="1646935" y="2545532"/>
        <a:ext cx="2743221" cy="1163791"/>
      </dsp:txXfrm>
    </dsp:sp>
    <dsp:sp modelId="{C42871DD-9A19-450B-97EC-3F4C916DBFAD}">
      <dsp:nvSpPr>
        <dsp:cNvPr id="0" name=""/>
        <dsp:cNvSpPr/>
      </dsp:nvSpPr>
      <dsp:spPr>
        <a:xfrm>
          <a:off x="4868142" y="2545532"/>
          <a:ext cx="1163791" cy="116379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9F713E-1775-4E3D-8CA0-0BD6BAC7C418}">
      <dsp:nvSpPr>
        <dsp:cNvPr id="0" name=""/>
        <dsp:cNvSpPr/>
      </dsp:nvSpPr>
      <dsp:spPr>
        <a:xfrm>
          <a:off x="5112538" y="2789928"/>
          <a:ext cx="674998" cy="6749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DE0ED-DFD5-40E6-89C1-D52A3ACC0398}">
      <dsp:nvSpPr>
        <dsp:cNvPr id="0" name=""/>
        <dsp:cNvSpPr/>
      </dsp:nvSpPr>
      <dsp:spPr>
        <a:xfrm>
          <a:off x="6281317" y="2545532"/>
          <a:ext cx="2743221" cy="116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 built a dynamic control mechanism, tested 2 approaches using parameter sweeps to achieve optimal results</a:t>
          </a:r>
        </a:p>
      </dsp:txBody>
      <dsp:txXfrm>
        <a:off x="6281317" y="2545532"/>
        <a:ext cx="2743221" cy="1163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0D8B0-8A30-4391-BB68-C49B6C8D705B}">
      <dsp:nvSpPr>
        <dsp:cNvPr id="0" name=""/>
        <dsp:cNvSpPr/>
      </dsp:nvSpPr>
      <dsp:spPr>
        <a:xfrm>
          <a:off x="726643" y="1375"/>
          <a:ext cx="817473" cy="800675"/>
        </a:xfrm>
        <a:prstGeom prst="roundRect">
          <a:avLst/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Queue</a:t>
          </a:r>
          <a:endParaRPr lang="he-IL" sz="1000" kern="1200" dirty="0"/>
        </a:p>
      </dsp:txBody>
      <dsp:txXfrm>
        <a:off x="765729" y="40461"/>
        <a:ext cx="739301" cy="722503"/>
      </dsp:txXfrm>
    </dsp:sp>
    <dsp:sp modelId="{105A58BC-06C9-4399-B490-4217FB3E7A3F}">
      <dsp:nvSpPr>
        <dsp:cNvPr id="0" name=""/>
        <dsp:cNvSpPr/>
      </dsp:nvSpPr>
      <dsp:spPr>
        <a:xfrm>
          <a:off x="726643" y="842084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Scanner</a:t>
          </a:r>
          <a:endParaRPr lang="he-IL" sz="1000" kern="1200" dirty="0"/>
        </a:p>
      </dsp:txBody>
      <dsp:txXfrm>
        <a:off x="765729" y="881170"/>
        <a:ext cx="739301" cy="722503"/>
      </dsp:txXfrm>
    </dsp:sp>
    <dsp:sp modelId="{A8B2FE85-E7B6-4CB8-B726-22486A7C31E7}">
      <dsp:nvSpPr>
        <dsp:cNvPr id="0" name=""/>
        <dsp:cNvSpPr/>
      </dsp:nvSpPr>
      <dsp:spPr>
        <a:xfrm>
          <a:off x="726643" y="1682794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Orchestrator &amp; Catalog</a:t>
          </a:r>
          <a:endParaRPr lang="he-IL" sz="1000" kern="1200" dirty="0"/>
        </a:p>
      </dsp:txBody>
      <dsp:txXfrm>
        <a:off x="765729" y="1721880"/>
        <a:ext cx="739301" cy="722503"/>
      </dsp:txXfrm>
    </dsp:sp>
    <dsp:sp modelId="{B0B2D90A-A60D-44E2-906B-1C29244D3D25}">
      <dsp:nvSpPr>
        <dsp:cNvPr id="0" name=""/>
        <dsp:cNvSpPr/>
      </dsp:nvSpPr>
      <dsp:spPr>
        <a:xfrm>
          <a:off x="726643" y="2523503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Stats Collector</a:t>
          </a:r>
          <a:endParaRPr lang="he-IL" sz="1000" kern="1200" dirty="0"/>
        </a:p>
      </dsp:txBody>
      <dsp:txXfrm>
        <a:off x="765729" y="2562589"/>
        <a:ext cx="739301" cy="722503"/>
      </dsp:txXfrm>
    </dsp:sp>
    <dsp:sp modelId="{13250440-72FF-4DBC-916F-567F050E3A01}">
      <dsp:nvSpPr>
        <dsp:cNvPr id="0" name=""/>
        <dsp:cNvSpPr/>
      </dsp:nvSpPr>
      <dsp:spPr>
        <a:xfrm>
          <a:off x="726643" y="3364213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Controller</a:t>
          </a:r>
          <a:endParaRPr lang="he-IL" sz="1000" kern="1200" dirty="0"/>
        </a:p>
      </dsp:txBody>
      <dsp:txXfrm>
        <a:off x="765729" y="3403299"/>
        <a:ext cx="739301" cy="722503"/>
      </dsp:txXfrm>
    </dsp:sp>
    <dsp:sp modelId="{9D2EAA19-1BC4-4A21-B16C-635F92B24A0E}">
      <dsp:nvSpPr>
        <dsp:cNvPr id="0" name=""/>
        <dsp:cNvSpPr/>
      </dsp:nvSpPr>
      <dsp:spPr>
        <a:xfrm>
          <a:off x="726643" y="4204923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Config</a:t>
          </a:r>
          <a:endParaRPr lang="he-IL" sz="1000" kern="1200" dirty="0"/>
        </a:p>
      </dsp:txBody>
      <dsp:txXfrm>
        <a:off x="765729" y="4244009"/>
        <a:ext cx="739301" cy="7225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59FDA8-AADB-48BD-AF3C-93EBD1DB9AE5}">
      <dsp:nvSpPr>
        <dsp:cNvPr id="0" name=""/>
        <dsp:cNvSpPr/>
      </dsp:nvSpPr>
      <dsp:spPr>
        <a:xfrm>
          <a:off x="1099265" y="745"/>
          <a:ext cx="1364575" cy="9097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Upon receiving a message</a:t>
          </a:r>
          <a:endParaRPr lang="he-IL" sz="1100" b="1" kern="1200" dirty="0"/>
        </a:p>
      </dsp:txBody>
      <dsp:txXfrm>
        <a:off x="1125910" y="27390"/>
        <a:ext cx="1311285" cy="856426"/>
      </dsp:txXfrm>
    </dsp:sp>
    <dsp:sp modelId="{1211165B-46D3-4150-B367-38C45A2A00DD}">
      <dsp:nvSpPr>
        <dsp:cNvPr id="0" name=""/>
        <dsp:cNvSpPr/>
      </dsp:nvSpPr>
      <dsp:spPr>
        <a:xfrm>
          <a:off x="894579" y="910462"/>
          <a:ext cx="886973" cy="363886"/>
        </a:xfrm>
        <a:custGeom>
          <a:avLst/>
          <a:gdLst/>
          <a:ahLst/>
          <a:cxnLst/>
          <a:rect l="0" t="0" r="0" b="0"/>
          <a:pathLst>
            <a:path>
              <a:moveTo>
                <a:pt x="886973" y="0"/>
              </a:moveTo>
              <a:lnTo>
                <a:pt x="886973" y="181943"/>
              </a:lnTo>
              <a:lnTo>
                <a:pt x="0" y="181943"/>
              </a:lnTo>
              <a:lnTo>
                <a:pt x="0" y="3638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592F4-3900-42C5-9CA8-CD209DEDB124}">
      <dsp:nvSpPr>
        <dsp:cNvPr id="0" name=""/>
        <dsp:cNvSpPr/>
      </dsp:nvSpPr>
      <dsp:spPr>
        <a:xfrm>
          <a:off x="212291" y="1274349"/>
          <a:ext cx="1364575" cy="9097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u="sng" kern="1200" dirty="0"/>
            <a:t>Self message</a:t>
          </a:r>
          <a:br>
            <a:rPr lang="en-US" sz="1100" u="sng" kern="1200" dirty="0"/>
          </a:br>
          <a:r>
            <a:rPr lang="en-US" sz="1100" kern="1200" dirty="0"/>
            <a:t>finished internal-processing, insert job to queue</a:t>
          </a:r>
          <a:endParaRPr lang="he-IL" sz="1100" kern="1200" dirty="0"/>
        </a:p>
      </dsp:txBody>
      <dsp:txXfrm>
        <a:off x="238936" y="1300994"/>
        <a:ext cx="1311285" cy="856426"/>
      </dsp:txXfrm>
    </dsp:sp>
    <dsp:sp modelId="{5F9AAEFD-6B76-4251-95DC-F43B8220861B}">
      <dsp:nvSpPr>
        <dsp:cNvPr id="0" name=""/>
        <dsp:cNvSpPr/>
      </dsp:nvSpPr>
      <dsp:spPr>
        <a:xfrm>
          <a:off x="1781553" y="910462"/>
          <a:ext cx="886973" cy="363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943"/>
              </a:lnTo>
              <a:lnTo>
                <a:pt x="886973" y="181943"/>
              </a:lnTo>
              <a:lnTo>
                <a:pt x="886973" y="3638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205608-E800-4BA9-9B48-00F4BF8E25D0}">
      <dsp:nvSpPr>
        <dsp:cNvPr id="0" name=""/>
        <dsp:cNvSpPr/>
      </dsp:nvSpPr>
      <dsp:spPr>
        <a:xfrm>
          <a:off x="1986239" y="1274349"/>
          <a:ext cx="1364575" cy="9097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u="sng" kern="1200" dirty="0"/>
            <a:t>External module</a:t>
          </a:r>
          <a:br>
            <a:rPr lang="en-US" sz="1100" u="sng" kern="1200" dirty="0"/>
          </a:br>
          <a:r>
            <a:rPr lang="en-US" sz="1100" kern="1200" dirty="0"/>
            <a:t>New job arrives at the queue</a:t>
          </a:r>
          <a:endParaRPr lang="he-IL" sz="1100" kern="1200" dirty="0"/>
        </a:p>
      </dsp:txBody>
      <dsp:txXfrm>
        <a:off x="2012884" y="1300994"/>
        <a:ext cx="1311285" cy="856426"/>
      </dsp:txXfrm>
    </dsp:sp>
    <dsp:sp modelId="{DAE4246A-A62B-4915-A643-C0E5C8BE6346}">
      <dsp:nvSpPr>
        <dsp:cNvPr id="0" name=""/>
        <dsp:cNvSpPr/>
      </dsp:nvSpPr>
      <dsp:spPr>
        <a:xfrm>
          <a:off x="2622806" y="2184066"/>
          <a:ext cx="91440" cy="3638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38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D53D13-F4AD-450E-8768-2609DA40E564}">
      <dsp:nvSpPr>
        <dsp:cNvPr id="0" name=""/>
        <dsp:cNvSpPr/>
      </dsp:nvSpPr>
      <dsp:spPr>
        <a:xfrm>
          <a:off x="1986239" y="2547952"/>
          <a:ext cx="1364575" cy="9097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Check if queue isn’t full</a:t>
          </a:r>
          <a:endParaRPr lang="he-IL" sz="1100" kern="1200" dirty="0"/>
        </a:p>
      </dsp:txBody>
      <dsp:txXfrm>
        <a:off x="2012884" y="2574597"/>
        <a:ext cx="1311285" cy="856426"/>
      </dsp:txXfrm>
    </dsp:sp>
    <dsp:sp modelId="{FB67FE19-0BD5-4C42-B996-511B1503D41B}">
      <dsp:nvSpPr>
        <dsp:cNvPr id="0" name=""/>
        <dsp:cNvSpPr/>
      </dsp:nvSpPr>
      <dsp:spPr>
        <a:xfrm>
          <a:off x="1781553" y="3457669"/>
          <a:ext cx="886973" cy="363886"/>
        </a:xfrm>
        <a:custGeom>
          <a:avLst/>
          <a:gdLst/>
          <a:ahLst/>
          <a:cxnLst/>
          <a:rect l="0" t="0" r="0" b="0"/>
          <a:pathLst>
            <a:path>
              <a:moveTo>
                <a:pt x="886973" y="0"/>
              </a:moveTo>
              <a:lnTo>
                <a:pt x="886973" y="181943"/>
              </a:lnTo>
              <a:lnTo>
                <a:pt x="0" y="181943"/>
              </a:lnTo>
              <a:lnTo>
                <a:pt x="0" y="3638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C0CF2-C15E-45FF-AFD5-BBDF64CB848D}">
      <dsp:nvSpPr>
        <dsp:cNvPr id="0" name=""/>
        <dsp:cNvSpPr/>
      </dsp:nvSpPr>
      <dsp:spPr>
        <a:xfrm>
          <a:off x="1099265" y="3821556"/>
          <a:ext cx="1364575" cy="9097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Full - Drop the message </a:t>
          </a:r>
          <a:endParaRPr lang="he-IL" sz="1100" kern="1200" dirty="0"/>
        </a:p>
      </dsp:txBody>
      <dsp:txXfrm>
        <a:off x="1125910" y="3848201"/>
        <a:ext cx="1311285" cy="856426"/>
      </dsp:txXfrm>
    </dsp:sp>
    <dsp:sp modelId="{32C31E63-2D38-4A72-A352-1A319C6FF606}">
      <dsp:nvSpPr>
        <dsp:cNvPr id="0" name=""/>
        <dsp:cNvSpPr/>
      </dsp:nvSpPr>
      <dsp:spPr>
        <a:xfrm>
          <a:off x="2668526" y="3457669"/>
          <a:ext cx="886973" cy="363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943"/>
              </a:lnTo>
              <a:lnTo>
                <a:pt x="886973" y="181943"/>
              </a:lnTo>
              <a:lnTo>
                <a:pt x="886973" y="3638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A635AB-B30D-402A-8030-5A123ED4564B}">
      <dsp:nvSpPr>
        <dsp:cNvPr id="0" name=""/>
        <dsp:cNvSpPr/>
      </dsp:nvSpPr>
      <dsp:spPr>
        <a:xfrm>
          <a:off x="2873213" y="3821556"/>
          <a:ext cx="1364575" cy="9097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Not full - update arrival time within job, hold it in buffer and send self-message</a:t>
          </a:r>
          <a:endParaRPr lang="he-IL" sz="1100" kern="1200" dirty="0"/>
        </a:p>
      </dsp:txBody>
      <dsp:txXfrm>
        <a:off x="2899858" y="3848201"/>
        <a:ext cx="1311285" cy="8564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0D8B0-8A30-4391-BB68-C49B6C8D705B}">
      <dsp:nvSpPr>
        <dsp:cNvPr id="0" name=""/>
        <dsp:cNvSpPr/>
      </dsp:nvSpPr>
      <dsp:spPr>
        <a:xfrm>
          <a:off x="726643" y="1375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Queue</a:t>
          </a:r>
          <a:endParaRPr lang="he-IL" sz="1000" kern="1200" dirty="0"/>
        </a:p>
      </dsp:txBody>
      <dsp:txXfrm>
        <a:off x="765729" y="40461"/>
        <a:ext cx="739301" cy="722503"/>
      </dsp:txXfrm>
    </dsp:sp>
    <dsp:sp modelId="{105A58BC-06C9-4399-B490-4217FB3E7A3F}">
      <dsp:nvSpPr>
        <dsp:cNvPr id="0" name=""/>
        <dsp:cNvSpPr/>
      </dsp:nvSpPr>
      <dsp:spPr>
        <a:xfrm>
          <a:off x="726643" y="842084"/>
          <a:ext cx="817473" cy="800675"/>
        </a:xfrm>
        <a:prstGeom prst="roundRect">
          <a:avLst/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Scanner</a:t>
          </a:r>
          <a:endParaRPr lang="he-IL" sz="1000" kern="1200" dirty="0"/>
        </a:p>
      </dsp:txBody>
      <dsp:txXfrm>
        <a:off x="765729" y="881170"/>
        <a:ext cx="739301" cy="722503"/>
      </dsp:txXfrm>
    </dsp:sp>
    <dsp:sp modelId="{A8B2FE85-E7B6-4CB8-B726-22486A7C31E7}">
      <dsp:nvSpPr>
        <dsp:cNvPr id="0" name=""/>
        <dsp:cNvSpPr/>
      </dsp:nvSpPr>
      <dsp:spPr>
        <a:xfrm>
          <a:off x="726643" y="1682794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Orchestrator &amp; Catalog</a:t>
          </a:r>
          <a:endParaRPr lang="he-IL" sz="1000" kern="1200" dirty="0"/>
        </a:p>
      </dsp:txBody>
      <dsp:txXfrm>
        <a:off x="765729" y="1721880"/>
        <a:ext cx="739301" cy="722503"/>
      </dsp:txXfrm>
    </dsp:sp>
    <dsp:sp modelId="{B0B2D90A-A60D-44E2-906B-1C29244D3D25}">
      <dsp:nvSpPr>
        <dsp:cNvPr id="0" name=""/>
        <dsp:cNvSpPr/>
      </dsp:nvSpPr>
      <dsp:spPr>
        <a:xfrm>
          <a:off x="726643" y="2523503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Stats Collector</a:t>
          </a:r>
          <a:endParaRPr lang="he-IL" sz="1000" kern="1200" dirty="0"/>
        </a:p>
      </dsp:txBody>
      <dsp:txXfrm>
        <a:off x="765729" y="2562589"/>
        <a:ext cx="739301" cy="722503"/>
      </dsp:txXfrm>
    </dsp:sp>
    <dsp:sp modelId="{13250440-72FF-4DBC-916F-567F050E3A01}">
      <dsp:nvSpPr>
        <dsp:cNvPr id="0" name=""/>
        <dsp:cNvSpPr/>
      </dsp:nvSpPr>
      <dsp:spPr>
        <a:xfrm>
          <a:off x="726643" y="3364213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Controller</a:t>
          </a:r>
          <a:endParaRPr lang="he-IL" sz="1000" kern="1200" dirty="0"/>
        </a:p>
      </dsp:txBody>
      <dsp:txXfrm>
        <a:off x="765729" y="3403299"/>
        <a:ext cx="739301" cy="722503"/>
      </dsp:txXfrm>
    </dsp:sp>
    <dsp:sp modelId="{9D2EAA19-1BC4-4A21-B16C-635F92B24A0E}">
      <dsp:nvSpPr>
        <dsp:cNvPr id="0" name=""/>
        <dsp:cNvSpPr/>
      </dsp:nvSpPr>
      <dsp:spPr>
        <a:xfrm>
          <a:off x="726643" y="4204923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Config</a:t>
          </a:r>
          <a:endParaRPr lang="he-IL" sz="1000" kern="1200" dirty="0"/>
        </a:p>
      </dsp:txBody>
      <dsp:txXfrm>
        <a:off x="765729" y="4244009"/>
        <a:ext cx="739301" cy="7225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0D8B0-8A30-4391-BB68-C49B6C8D705B}">
      <dsp:nvSpPr>
        <dsp:cNvPr id="0" name=""/>
        <dsp:cNvSpPr/>
      </dsp:nvSpPr>
      <dsp:spPr>
        <a:xfrm>
          <a:off x="726643" y="1375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Queue</a:t>
          </a:r>
          <a:endParaRPr lang="he-IL" sz="1000" kern="1200" dirty="0"/>
        </a:p>
      </dsp:txBody>
      <dsp:txXfrm>
        <a:off x="765729" y="40461"/>
        <a:ext cx="739301" cy="722503"/>
      </dsp:txXfrm>
    </dsp:sp>
    <dsp:sp modelId="{105A58BC-06C9-4399-B490-4217FB3E7A3F}">
      <dsp:nvSpPr>
        <dsp:cNvPr id="0" name=""/>
        <dsp:cNvSpPr/>
      </dsp:nvSpPr>
      <dsp:spPr>
        <a:xfrm>
          <a:off x="726643" y="842084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Scanner</a:t>
          </a:r>
          <a:endParaRPr lang="he-IL" sz="1000" kern="1200" dirty="0"/>
        </a:p>
      </dsp:txBody>
      <dsp:txXfrm>
        <a:off x="765729" y="881170"/>
        <a:ext cx="739301" cy="722503"/>
      </dsp:txXfrm>
    </dsp:sp>
    <dsp:sp modelId="{A8B2FE85-E7B6-4CB8-B726-22486A7C31E7}">
      <dsp:nvSpPr>
        <dsp:cNvPr id="0" name=""/>
        <dsp:cNvSpPr/>
      </dsp:nvSpPr>
      <dsp:spPr>
        <a:xfrm>
          <a:off x="726643" y="1682794"/>
          <a:ext cx="817473" cy="800675"/>
        </a:xfrm>
        <a:prstGeom prst="roundRect">
          <a:avLst/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Orchestrator &amp; Catalog</a:t>
          </a:r>
          <a:endParaRPr lang="he-IL" sz="1000" kern="1200" dirty="0"/>
        </a:p>
      </dsp:txBody>
      <dsp:txXfrm>
        <a:off x="765729" y="1721880"/>
        <a:ext cx="739301" cy="722503"/>
      </dsp:txXfrm>
    </dsp:sp>
    <dsp:sp modelId="{B0B2D90A-A60D-44E2-906B-1C29244D3D25}">
      <dsp:nvSpPr>
        <dsp:cNvPr id="0" name=""/>
        <dsp:cNvSpPr/>
      </dsp:nvSpPr>
      <dsp:spPr>
        <a:xfrm>
          <a:off x="726643" y="2523503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Stats Collector</a:t>
          </a:r>
          <a:endParaRPr lang="he-IL" sz="1000" kern="1200" dirty="0"/>
        </a:p>
      </dsp:txBody>
      <dsp:txXfrm>
        <a:off x="765729" y="2562589"/>
        <a:ext cx="739301" cy="722503"/>
      </dsp:txXfrm>
    </dsp:sp>
    <dsp:sp modelId="{13250440-72FF-4DBC-916F-567F050E3A01}">
      <dsp:nvSpPr>
        <dsp:cNvPr id="0" name=""/>
        <dsp:cNvSpPr/>
      </dsp:nvSpPr>
      <dsp:spPr>
        <a:xfrm>
          <a:off x="726643" y="3364213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Controller</a:t>
          </a:r>
          <a:endParaRPr lang="he-IL" sz="1000" kern="1200" dirty="0"/>
        </a:p>
      </dsp:txBody>
      <dsp:txXfrm>
        <a:off x="765729" y="3403299"/>
        <a:ext cx="739301" cy="722503"/>
      </dsp:txXfrm>
    </dsp:sp>
    <dsp:sp modelId="{9D2EAA19-1BC4-4A21-B16C-635F92B24A0E}">
      <dsp:nvSpPr>
        <dsp:cNvPr id="0" name=""/>
        <dsp:cNvSpPr/>
      </dsp:nvSpPr>
      <dsp:spPr>
        <a:xfrm>
          <a:off x="726643" y="4204923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Config</a:t>
          </a:r>
          <a:endParaRPr lang="he-IL" sz="1000" kern="1200" dirty="0"/>
        </a:p>
      </dsp:txBody>
      <dsp:txXfrm>
        <a:off x="765729" y="4244009"/>
        <a:ext cx="739301" cy="7225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0D8B0-8A30-4391-BB68-C49B6C8D705B}">
      <dsp:nvSpPr>
        <dsp:cNvPr id="0" name=""/>
        <dsp:cNvSpPr/>
      </dsp:nvSpPr>
      <dsp:spPr>
        <a:xfrm>
          <a:off x="726643" y="1375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Queue</a:t>
          </a:r>
          <a:endParaRPr lang="he-IL" sz="1000" kern="1200" dirty="0"/>
        </a:p>
      </dsp:txBody>
      <dsp:txXfrm>
        <a:off x="765729" y="40461"/>
        <a:ext cx="739301" cy="722503"/>
      </dsp:txXfrm>
    </dsp:sp>
    <dsp:sp modelId="{105A58BC-06C9-4399-B490-4217FB3E7A3F}">
      <dsp:nvSpPr>
        <dsp:cNvPr id="0" name=""/>
        <dsp:cNvSpPr/>
      </dsp:nvSpPr>
      <dsp:spPr>
        <a:xfrm>
          <a:off x="726643" y="842084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Scanner</a:t>
          </a:r>
          <a:endParaRPr lang="he-IL" sz="1000" kern="1200" dirty="0"/>
        </a:p>
      </dsp:txBody>
      <dsp:txXfrm>
        <a:off x="765729" y="881170"/>
        <a:ext cx="739301" cy="722503"/>
      </dsp:txXfrm>
    </dsp:sp>
    <dsp:sp modelId="{A8B2FE85-E7B6-4CB8-B726-22486A7C31E7}">
      <dsp:nvSpPr>
        <dsp:cNvPr id="0" name=""/>
        <dsp:cNvSpPr/>
      </dsp:nvSpPr>
      <dsp:spPr>
        <a:xfrm>
          <a:off x="726643" y="1682794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Orchestrator &amp; Catalog</a:t>
          </a:r>
          <a:endParaRPr lang="he-IL" sz="1000" kern="1200" dirty="0"/>
        </a:p>
      </dsp:txBody>
      <dsp:txXfrm>
        <a:off x="765729" y="1721880"/>
        <a:ext cx="739301" cy="722503"/>
      </dsp:txXfrm>
    </dsp:sp>
    <dsp:sp modelId="{B0B2D90A-A60D-44E2-906B-1C29244D3D25}">
      <dsp:nvSpPr>
        <dsp:cNvPr id="0" name=""/>
        <dsp:cNvSpPr/>
      </dsp:nvSpPr>
      <dsp:spPr>
        <a:xfrm>
          <a:off x="726643" y="2523503"/>
          <a:ext cx="817473" cy="800675"/>
        </a:xfrm>
        <a:prstGeom prst="roundRect">
          <a:avLst/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Stats Collector</a:t>
          </a:r>
          <a:endParaRPr lang="he-IL" sz="1000" kern="1200" dirty="0"/>
        </a:p>
      </dsp:txBody>
      <dsp:txXfrm>
        <a:off x="765729" y="2562589"/>
        <a:ext cx="739301" cy="722503"/>
      </dsp:txXfrm>
    </dsp:sp>
    <dsp:sp modelId="{13250440-72FF-4DBC-916F-567F050E3A01}">
      <dsp:nvSpPr>
        <dsp:cNvPr id="0" name=""/>
        <dsp:cNvSpPr/>
      </dsp:nvSpPr>
      <dsp:spPr>
        <a:xfrm>
          <a:off x="726643" y="3364213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Controller</a:t>
          </a:r>
          <a:endParaRPr lang="he-IL" sz="1000" kern="1200" dirty="0"/>
        </a:p>
      </dsp:txBody>
      <dsp:txXfrm>
        <a:off x="765729" y="3403299"/>
        <a:ext cx="739301" cy="722503"/>
      </dsp:txXfrm>
    </dsp:sp>
    <dsp:sp modelId="{9D2EAA19-1BC4-4A21-B16C-635F92B24A0E}">
      <dsp:nvSpPr>
        <dsp:cNvPr id="0" name=""/>
        <dsp:cNvSpPr/>
      </dsp:nvSpPr>
      <dsp:spPr>
        <a:xfrm>
          <a:off x="726643" y="4204923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Config</a:t>
          </a:r>
          <a:endParaRPr lang="he-IL" sz="1000" kern="1200" dirty="0"/>
        </a:p>
      </dsp:txBody>
      <dsp:txXfrm>
        <a:off x="765729" y="4244009"/>
        <a:ext cx="739301" cy="7225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0D8B0-8A30-4391-BB68-C49B6C8D705B}">
      <dsp:nvSpPr>
        <dsp:cNvPr id="0" name=""/>
        <dsp:cNvSpPr/>
      </dsp:nvSpPr>
      <dsp:spPr>
        <a:xfrm>
          <a:off x="726643" y="1375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Queue</a:t>
          </a:r>
          <a:endParaRPr lang="he-IL" sz="1000" kern="1200" dirty="0"/>
        </a:p>
      </dsp:txBody>
      <dsp:txXfrm>
        <a:off x="765729" y="40461"/>
        <a:ext cx="739301" cy="722503"/>
      </dsp:txXfrm>
    </dsp:sp>
    <dsp:sp modelId="{105A58BC-06C9-4399-B490-4217FB3E7A3F}">
      <dsp:nvSpPr>
        <dsp:cNvPr id="0" name=""/>
        <dsp:cNvSpPr/>
      </dsp:nvSpPr>
      <dsp:spPr>
        <a:xfrm>
          <a:off x="726643" y="842084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Scanner</a:t>
          </a:r>
          <a:endParaRPr lang="he-IL" sz="1000" kern="1200" dirty="0"/>
        </a:p>
      </dsp:txBody>
      <dsp:txXfrm>
        <a:off x="765729" y="881170"/>
        <a:ext cx="739301" cy="722503"/>
      </dsp:txXfrm>
    </dsp:sp>
    <dsp:sp modelId="{A8B2FE85-E7B6-4CB8-B726-22486A7C31E7}">
      <dsp:nvSpPr>
        <dsp:cNvPr id="0" name=""/>
        <dsp:cNvSpPr/>
      </dsp:nvSpPr>
      <dsp:spPr>
        <a:xfrm>
          <a:off x="726643" y="1682794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Orchestrator &amp; Catalog</a:t>
          </a:r>
          <a:endParaRPr lang="he-IL" sz="1000" kern="1200" dirty="0"/>
        </a:p>
      </dsp:txBody>
      <dsp:txXfrm>
        <a:off x="765729" y="1721880"/>
        <a:ext cx="739301" cy="722503"/>
      </dsp:txXfrm>
    </dsp:sp>
    <dsp:sp modelId="{B0B2D90A-A60D-44E2-906B-1C29244D3D25}">
      <dsp:nvSpPr>
        <dsp:cNvPr id="0" name=""/>
        <dsp:cNvSpPr/>
      </dsp:nvSpPr>
      <dsp:spPr>
        <a:xfrm>
          <a:off x="726643" y="2523503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Stats Collector</a:t>
          </a:r>
          <a:endParaRPr lang="he-IL" sz="1000" kern="1200" dirty="0"/>
        </a:p>
      </dsp:txBody>
      <dsp:txXfrm>
        <a:off x="765729" y="2562589"/>
        <a:ext cx="739301" cy="722503"/>
      </dsp:txXfrm>
    </dsp:sp>
    <dsp:sp modelId="{13250440-72FF-4DBC-916F-567F050E3A01}">
      <dsp:nvSpPr>
        <dsp:cNvPr id="0" name=""/>
        <dsp:cNvSpPr/>
      </dsp:nvSpPr>
      <dsp:spPr>
        <a:xfrm>
          <a:off x="726643" y="3364213"/>
          <a:ext cx="817473" cy="800675"/>
        </a:xfrm>
        <a:prstGeom prst="roundRect">
          <a:avLst/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Controller</a:t>
          </a:r>
          <a:endParaRPr lang="he-IL" sz="1000" kern="1200" dirty="0"/>
        </a:p>
      </dsp:txBody>
      <dsp:txXfrm>
        <a:off x="765729" y="3403299"/>
        <a:ext cx="739301" cy="722503"/>
      </dsp:txXfrm>
    </dsp:sp>
    <dsp:sp modelId="{9D2EAA19-1BC4-4A21-B16C-635F92B24A0E}">
      <dsp:nvSpPr>
        <dsp:cNvPr id="0" name=""/>
        <dsp:cNvSpPr/>
      </dsp:nvSpPr>
      <dsp:spPr>
        <a:xfrm>
          <a:off x="726643" y="4204923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Config</a:t>
          </a:r>
          <a:endParaRPr lang="he-IL" sz="1000" kern="1200" dirty="0"/>
        </a:p>
      </dsp:txBody>
      <dsp:txXfrm>
        <a:off x="765729" y="4244009"/>
        <a:ext cx="739301" cy="72250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0D8B0-8A30-4391-BB68-C49B6C8D705B}">
      <dsp:nvSpPr>
        <dsp:cNvPr id="0" name=""/>
        <dsp:cNvSpPr/>
      </dsp:nvSpPr>
      <dsp:spPr>
        <a:xfrm>
          <a:off x="726643" y="1375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Queue</a:t>
          </a:r>
          <a:endParaRPr lang="he-IL" sz="1000" kern="1200" dirty="0"/>
        </a:p>
      </dsp:txBody>
      <dsp:txXfrm>
        <a:off x="765729" y="40461"/>
        <a:ext cx="739301" cy="722503"/>
      </dsp:txXfrm>
    </dsp:sp>
    <dsp:sp modelId="{105A58BC-06C9-4399-B490-4217FB3E7A3F}">
      <dsp:nvSpPr>
        <dsp:cNvPr id="0" name=""/>
        <dsp:cNvSpPr/>
      </dsp:nvSpPr>
      <dsp:spPr>
        <a:xfrm>
          <a:off x="726643" y="842084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Scanner</a:t>
          </a:r>
          <a:endParaRPr lang="he-IL" sz="1000" kern="1200" dirty="0"/>
        </a:p>
      </dsp:txBody>
      <dsp:txXfrm>
        <a:off x="765729" y="881170"/>
        <a:ext cx="739301" cy="722503"/>
      </dsp:txXfrm>
    </dsp:sp>
    <dsp:sp modelId="{A8B2FE85-E7B6-4CB8-B726-22486A7C31E7}">
      <dsp:nvSpPr>
        <dsp:cNvPr id="0" name=""/>
        <dsp:cNvSpPr/>
      </dsp:nvSpPr>
      <dsp:spPr>
        <a:xfrm>
          <a:off x="726643" y="1682794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Orchestrator &amp; Catalog</a:t>
          </a:r>
          <a:endParaRPr lang="he-IL" sz="1000" kern="1200" dirty="0"/>
        </a:p>
      </dsp:txBody>
      <dsp:txXfrm>
        <a:off x="765729" y="1721880"/>
        <a:ext cx="739301" cy="722503"/>
      </dsp:txXfrm>
    </dsp:sp>
    <dsp:sp modelId="{B0B2D90A-A60D-44E2-906B-1C29244D3D25}">
      <dsp:nvSpPr>
        <dsp:cNvPr id="0" name=""/>
        <dsp:cNvSpPr/>
      </dsp:nvSpPr>
      <dsp:spPr>
        <a:xfrm>
          <a:off x="726643" y="2523503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Stats Collector</a:t>
          </a:r>
          <a:endParaRPr lang="he-IL" sz="1000" kern="1200" dirty="0"/>
        </a:p>
      </dsp:txBody>
      <dsp:txXfrm>
        <a:off x="765729" y="2562589"/>
        <a:ext cx="739301" cy="722503"/>
      </dsp:txXfrm>
    </dsp:sp>
    <dsp:sp modelId="{13250440-72FF-4DBC-916F-567F050E3A01}">
      <dsp:nvSpPr>
        <dsp:cNvPr id="0" name=""/>
        <dsp:cNvSpPr/>
      </dsp:nvSpPr>
      <dsp:spPr>
        <a:xfrm>
          <a:off x="726643" y="3364213"/>
          <a:ext cx="817473" cy="800675"/>
        </a:xfrm>
        <a:prstGeom prst="roundRect">
          <a:avLst/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Controller</a:t>
          </a:r>
          <a:endParaRPr lang="he-IL" sz="1000" kern="1200" dirty="0"/>
        </a:p>
      </dsp:txBody>
      <dsp:txXfrm>
        <a:off x="765729" y="3403299"/>
        <a:ext cx="739301" cy="722503"/>
      </dsp:txXfrm>
    </dsp:sp>
    <dsp:sp modelId="{9D2EAA19-1BC4-4A21-B16C-635F92B24A0E}">
      <dsp:nvSpPr>
        <dsp:cNvPr id="0" name=""/>
        <dsp:cNvSpPr/>
      </dsp:nvSpPr>
      <dsp:spPr>
        <a:xfrm>
          <a:off x="726643" y="4204923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Config</a:t>
          </a:r>
          <a:endParaRPr lang="he-IL" sz="1000" kern="1200" dirty="0"/>
        </a:p>
      </dsp:txBody>
      <dsp:txXfrm>
        <a:off x="765729" y="4244009"/>
        <a:ext cx="739301" cy="72250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0D8B0-8A30-4391-BB68-C49B6C8D705B}">
      <dsp:nvSpPr>
        <dsp:cNvPr id="0" name=""/>
        <dsp:cNvSpPr/>
      </dsp:nvSpPr>
      <dsp:spPr>
        <a:xfrm>
          <a:off x="726643" y="1375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Queue</a:t>
          </a:r>
          <a:endParaRPr lang="he-IL" sz="1000" kern="1200" dirty="0"/>
        </a:p>
      </dsp:txBody>
      <dsp:txXfrm>
        <a:off x="765729" y="40461"/>
        <a:ext cx="739301" cy="722503"/>
      </dsp:txXfrm>
    </dsp:sp>
    <dsp:sp modelId="{105A58BC-06C9-4399-B490-4217FB3E7A3F}">
      <dsp:nvSpPr>
        <dsp:cNvPr id="0" name=""/>
        <dsp:cNvSpPr/>
      </dsp:nvSpPr>
      <dsp:spPr>
        <a:xfrm>
          <a:off x="726643" y="842084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Scanner</a:t>
          </a:r>
          <a:endParaRPr lang="he-IL" sz="1000" kern="1200" dirty="0"/>
        </a:p>
      </dsp:txBody>
      <dsp:txXfrm>
        <a:off x="765729" y="881170"/>
        <a:ext cx="739301" cy="722503"/>
      </dsp:txXfrm>
    </dsp:sp>
    <dsp:sp modelId="{A8B2FE85-E7B6-4CB8-B726-22486A7C31E7}">
      <dsp:nvSpPr>
        <dsp:cNvPr id="0" name=""/>
        <dsp:cNvSpPr/>
      </dsp:nvSpPr>
      <dsp:spPr>
        <a:xfrm>
          <a:off x="726643" y="1682794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Orchestrator &amp; Catalog</a:t>
          </a:r>
          <a:endParaRPr lang="he-IL" sz="1000" kern="1200" dirty="0"/>
        </a:p>
      </dsp:txBody>
      <dsp:txXfrm>
        <a:off x="765729" y="1721880"/>
        <a:ext cx="739301" cy="722503"/>
      </dsp:txXfrm>
    </dsp:sp>
    <dsp:sp modelId="{B0B2D90A-A60D-44E2-906B-1C29244D3D25}">
      <dsp:nvSpPr>
        <dsp:cNvPr id="0" name=""/>
        <dsp:cNvSpPr/>
      </dsp:nvSpPr>
      <dsp:spPr>
        <a:xfrm>
          <a:off x="726643" y="2523503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Stats Collector</a:t>
          </a:r>
          <a:endParaRPr lang="he-IL" sz="1000" kern="1200" dirty="0"/>
        </a:p>
      </dsp:txBody>
      <dsp:txXfrm>
        <a:off x="765729" y="2562589"/>
        <a:ext cx="739301" cy="722503"/>
      </dsp:txXfrm>
    </dsp:sp>
    <dsp:sp modelId="{13250440-72FF-4DBC-916F-567F050E3A01}">
      <dsp:nvSpPr>
        <dsp:cNvPr id="0" name=""/>
        <dsp:cNvSpPr/>
      </dsp:nvSpPr>
      <dsp:spPr>
        <a:xfrm>
          <a:off x="726643" y="3364213"/>
          <a:ext cx="817473" cy="800675"/>
        </a:xfrm>
        <a:prstGeom prst="roundRect">
          <a:avLst/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Controller</a:t>
          </a:r>
          <a:endParaRPr lang="he-IL" sz="1000" kern="1200" dirty="0"/>
        </a:p>
      </dsp:txBody>
      <dsp:txXfrm>
        <a:off x="765729" y="3403299"/>
        <a:ext cx="739301" cy="722503"/>
      </dsp:txXfrm>
    </dsp:sp>
    <dsp:sp modelId="{9D2EAA19-1BC4-4A21-B16C-635F92B24A0E}">
      <dsp:nvSpPr>
        <dsp:cNvPr id="0" name=""/>
        <dsp:cNvSpPr/>
      </dsp:nvSpPr>
      <dsp:spPr>
        <a:xfrm>
          <a:off x="726643" y="4204923"/>
          <a:ext cx="817473" cy="8006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Config</a:t>
          </a:r>
          <a:endParaRPr lang="he-IL" sz="1000" kern="1200" dirty="0"/>
        </a:p>
      </dsp:txBody>
      <dsp:txXfrm>
        <a:off x="765729" y="4244009"/>
        <a:ext cx="739301" cy="722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5E78B-FE7C-474B-AC91-ABC1B62969E2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0B4EB-D9F6-4F2F-973A-15D71B3F5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8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8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B9EA2-40C2-91CC-B8AD-899F698F5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D878BA-29CD-E7E6-A13E-07C418F4E1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991DB-F906-7675-E3E6-CB55EDC8F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C3139-E543-7F4F-7840-E86624A111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37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A7F13-3CC7-0A17-5AA4-7D3C22786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55DC13-95BB-E590-17D2-834502A29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B0FC9A-3BB7-70F1-DA3B-43B6B4977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61163-3E7F-B235-8348-99E2638E9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19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14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3A488-9467-3EE7-B76B-1C913E622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C295D6-F86E-40BC-844D-E8EDB5C8BA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04D1D0-644B-3AD2-D4E4-D84FE28AA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80FEB-012F-6B28-DA15-055020C6CA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23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90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18C0A-90EC-970A-D546-33AF40C2C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A92E1D-52EF-BA68-BE5A-B45519032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D00B5-B598-4E91-27D0-A64DCC092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146AE-9FD6-0F57-89CB-8D741434FB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83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14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53C62-A659-D1E1-9F86-3B352ABA5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F8EDB-E8A2-2B6E-1FD3-2E8694EC8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52D2D8-605E-C9D7-F079-1CC140671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2CF49-28F4-0546-E06F-2CE172A6D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61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F61F5-EC6E-E5B4-6B2C-C4090DA2B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F21E66-4D9E-BFDF-0A3A-C9F5429BDE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B378F-2379-2A30-CBD1-65142CD9B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72786-7057-8EA6-7EB6-5CF27C88BC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25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D1721-F2EB-DFD2-1325-FFB689F3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7445AE-7CD4-6BD5-E92B-8EA49CBC6F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00A2AD-27FE-20E3-41C5-E52A0D781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BB70B-E25A-DEE0-9B0A-BB6EB35014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48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 69">
            <a:extLst>
              <a:ext uri="{FF2B5EF4-FFF2-40B4-BE49-F238E27FC236}">
                <a16:creationId xmlns:a16="http://schemas.microsoft.com/office/drawing/2014/main" id="{BD591F64-5F7C-90BC-C13A-1335549AE1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6036" y="0"/>
            <a:ext cx="6975964" cy="6858000"/>
          </a:xfrm>
          <a:custGeom>
            <a:avLst/>
            <a:gdLst>
              <a:gd name="connsiteX0" fmla="*/ 3225673 w 6975964"/>
              <a:gd name="connsiteY0" fmla="*/ 0 h 6894513"/>
              <a:gd name="connsiteX1" fmla="*/ 6975964 w 6975964"/>
              <a:gd name="connsiteY1" fmla="*/ 0 h 6894513"/>
              <a:gd name="connsiteX2" fmla="*/ 6975964 w 6975964"/>
              <a:gd name="connsiteY2" fmla="*/ 6894513 h 6894513"/>
              <a:gd name="connsiteX3" fmla="*/ 0 w 6975964"/>
              <a:gd name="connsiteY3" fmla="*/ 6894513 h 689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75964" h="6894513">
                <a:moveTo>
                  <a:pt x="3225673" y="0"/>
                </a:moveTo>
                <a:lnTo>
                  <a:pt x="6975964" y="0"/>
                </a:lnTo>
                <a:lnTo>
                  <a:pt x="6975964" y="6894513"/>
                </a:lnTo>
                <a:lnTo>
                  <a:pt x="0" y="6894513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2A6FDFB-46FD-4D32-A054-BC9C55F6A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424" y="553814"/>
            <a:ext cx="4470436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1F0D0AA-12EA-49AC-BF55-4B2556467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424" y="3033489"/>
            <a:ext cx="4097124" cy="19078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11355A-2485-4AA5-91FA-EA5F3157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4424" y="6210798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4A10338-DE30-4CA9-A21B-D50D6579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4824" y="6210798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9D5EB62-2B81-475B-92EC-DEB93DC3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6824" y="6210798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Shape">
            <a:extLst>
              <a:ext uri="{FF2B5EF4-FFF2-40B4-BE49-F238E27FC236}">
                <a16:creationId xmlns:a16="http://schemas.microsoft.com/office/drawing/2014/main" id="{50859BAC-7929-457B-FACF-19DDE670C1FE}"/>
              </a:ext>
            </a:extLst>
          </p:cNvPr>
          <p:cNvSpPr/>
          <p:nvPr/>
        </p:nvSpPr>
        <p:spPr>
          <a:xfrm>
            <a:off x="6603194" y="0"/>
            <a:ext cx="1388115" cy="1951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7190" y="21600"/>
                </a:lnTo>
                <a:lnTo>
                  <a:pt x="21600" y="0"/>
                </a:lnTo>
                <a:lnTo>
                  <a:pt x="14395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" name="Shape">
            <a:extLst>
              <a:ext uri="{FF2B5EF4-FFF2-40B4-BE49-F238E27FC236}">
                <a16:creationId xmlns:a16="http://schemas.microsoft.com/office/drawing/2014/main" id="{C6A06564-97A1-C3A4-48A6-44DB32B53418}"/>
              </a:ext>
            </a:extLst>
          </p:cNvPr>
          <p:cNvSpPr/>
          <p:nvPr/>
        </p:nvSpPr>
        <p:spPr>
          <a:xfrm>
            <a:off x="5522167" y="2259332"/>
            <a:ext cx="1157560" cy="1951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4320" y="21600"/>
                </a:lnTo>
                <a:lnTo>
                  <a:pt x="21600" y="0"/>
                </a:lnTo>
                <a:lnTo>
                  <a:pt x="17280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Shape">
            <a:extLst>
              <a:ext uri="{FF2B5EF4-FFF2-40B4-BE49-F238E27FC236}">
                <a16:creationId xmlns:a16="http://schemas.microsoft.com/office/drawing/2014/main" id="{D38D3AFF-5E2B-75B2-50FB-4E0396442181}"/>
              </a:ext>
            </a:extLst>
          </p:cNvPr>
          <p:cNvSpPr/>
          <p:nvPr/>
        </p:nvSpPr>
        <p:spPr>
          <a:xfrm>
            <a:off x="6086596" y="0"/>
            <a:ext cx="1256094" cy="1951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5676" y="21600"/>
                </a:lnTo>
                <a:lnTo>
                  <a:pt x="21600" y="0"/>
                </a:lnTo>
                <a:lnTo>
                  <a:pt x="15908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" name="Shape">
            <a:extLst>
              <a:ext uri="{FF2B5EF4-FFF2-40B4-BE49-F238E27FC236}">
                <a16:creationId xmlns:a16="http://schemas.microsoft.com/office/drawing/2014/main" id="{A49E830A-5089-59D9-E300-B582A8CEC013}"/>
              </a:ext>
            </a:extLst>
          </p:cNvPr>
          <p:cNvSpPr/>
          <p:nvPr/>
        </p:nvSpPr>
        <p:spPr>
          <a:xfrm>
            <a:off x="5723066" y="0"/>
            <a:ext cx="1107811" cy="1951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544" y="21600"/>
                </a:lnTo>
                <a:lnTo>
                  <a:pt x="21600" y="0"/>
                </a:lnTo>
                <a:lnTo>
                  <a:pt x="18056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" name="Shape">
            <a:extLst>
              <a:ext uri="{FF2B5EF4-FFF2-40B4-BE49-F238E27FC236}">
                <a16:creationId xmlns:a16="http://schemas.microsoft.com/office/drawing/2014/main" id="{759B5717-8210-03C7-A200-BB8D988F5498}"/>
              </a:ext>
            </a:extLst>
          </p:cNvPr>
          <p:cNvSpPr/>
          <p:nvPr/>
        </p:nvSpPr>
        <p:spPr>
          <a:xfrm>
            <a:off x="5397802" y="0"/>
            <a:ext cx="1015018" cy="1951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893" y="21600"/>
                </a:lnTo>
                <a:lnTo>
                  <a:pt x="21600" y="0"/>
                </a:lnTo>
                <a:lnTo>
                  <a:pt x="19686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" name="Shape">
            <a:extLst>
              <a:ext uri="{FF2B5EF4-FFF2-40B4-BE49-F238E27FC236}">
                <a16:creationId xmlns:a16="http://schemas.microsoft.com/office/drawing/2014/main" id="{A206FA3D-CCD3-86FB-3734-C4E58596CB3A}"/>
              </a:ext>
            </a:extLst>
          </p:cNvPr>
          <p:cNvSpPr/>
          <p:nvPr/>
        </p:nvSpPr>
        <p:spPr>
          <a:xfrm>
            <a:off x="3388815" y="5168536"/>
            <a:ext cx="1462733" cy="1689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03" y="21600"/>
                </a:moveTo>
                <a:lnTo>
                  <a:pt x="0" y="21600"/>
                </a:lnTo>
                <a:lnTo>
                  <a:pt x="11697" y="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" name="Shape">
            <a:extLst>
              <a:ext uri="{FF2B5EF4-FFF2-40B4-BE49-F238E27FC236}">
                <a16:creationId xmlns:a16="http://schemas.microsoft.com/office/drawing/2014/main" id="{18663D6F-4C8C-C5D4-971D-2006B09D1832}"/>
              </a:ext>
            </a:extLst>
          </p:cNvPr>
          <p:cNvSpPr/>
          <p:nvPr/>
        </p:nvSpPr>
        <p:spPr>
          <a:xfrm>
            <a:off x="2642620" y="5621992"/>
            <a:ext cx="1070502" cy="123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02" y="21600"/>
                </a:moveTo>
                <a:lnTo>
                  <a:pt x="0" y="21600"/>
                </a:lnTo>
                <a:lnTo>
                  <a:pt x="11698" y="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" name="Shape">
            <a:extLst>
              <a:ext uri="{FF2B5EF4-FFF2-40B4-BE49-F238E27FC236}">
                <a16:creationId xmlns:a16="http://schemas.microsoft.com/office/drawing/2014/main" id="{486B8190-0E97-AC0B-A9AD-26D6625DC26D}"/>
              </a:ext>
            </a:extLst>
          </p:cNvPr>
          <p:cNvSpPr/>
          <p:nvPr/>
        </p:nvSpPr>
        <p:spPr>
          <a:xfrm>
            <a:off x="2126024" y="6145287"/>
            <a:ext cx="617046" cy="712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3" y="21600"/>
                </a:moveTo>
                <a:lnTo>
                  <a:pt x="0" y="21600"/>
                </a:lnTo>
                <a:lnTo>
                  <a:pt x="11687" y="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07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8532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9DC5E6-DDCD-4B67-B47F-0BD6C54B8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6034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68C53B7-7FCD-400A-9752-7BFFD8BB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0C428BE-FED7-45A5-9425-7445C51F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D7644136-BF4B-4CB0-BF5C-76276E295A1D}"/>
              </a:ext>
            </a:extLst>
          </p:cNvPr>
          <p:cNvSpPr/>
          <p:nvPr userDrawn="1"/>
        </p:nvSpPr>
        <p:spPr>
          <a:xfrm>
            <a:off x="8896305" y="5168536"/>
            <a:ext cx="1463690" cy="1689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1" y="21600"/>
                </a:moveTo>
                <a:lnTo>
                  <a:pt x="0" y="21600"/>
                </a:lnTo>
                <a:lnTo>
                  <a:pt x="11690" y="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F9851A90-E153-B6DF-25F5-825112B0DDD8}"/>
              </a:ext>
            </a:extLst>
          </p:cNvPr>
          <p:cNvSpPr/>
          <p:nvPr userDrawn="1"/>
        </p:nvSpPr>
        <p:spPr>
          <a:xfrm>
            <a:off x="8150109" y="5621992"/>
            <a:ext cx="1070498" cy="123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22" y="21600"/>
                </a:moveTo>
                <a:lnTo>
                  <a:pt x="0" y="21600"/>
                </a:lnTo>
                <a:lnTo>
                  <a:pt x="11698" y="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007677C9-CF40-9D1F-3188-8E3C8A8F8A43}"/>
              </a:ext>
            </a:extLst>
          </p:cNvPr>
          <p:cNvSpPr/>
          <p:nvPr userDrawn="1"/>
        </p:nvSpPr>
        <p:spPr>
          <a:xfrm>
            <a:off x="7633514" y="6145287"/>
            <a:ext cx="617046" cy="712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2" y="21600"/>
                </a:moveTo>
                <a:lnTo>
                  <a:pt x="0" y="21600"/>
                </a:lnTo>
                <a:lnTo>
                  <a:pt x="11687" y="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380E10E6-34A2-5A16-9F94-B85C78D0277A}"/>
              </a:ext>
            </a:extLst>
          </p:cNvPr>
          <p:cNvSpPr/>
          <p:nvPr userDrawn="1"/>
        </p:nvSpPr>
        <p:spPr>
          <a:xfrm>
            <a:off x="10753188" y="4810747"/>
            <a:ext cx="1438812" cy="2047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52" y="21529"/>
                </a:moveTo>
                <a:lnTo>
                  <a:pt x="43" y="21529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3649830E-8A1E-B6AD-106F-AC5079E0CACF}"/>
              </a:ext>
            </a:extLst>
          </p:cNvPr>
          <p:cNvSpPr/>
          <p:nvPr userDrawn="1"/>
        </p:nvSpPr>
        <p:spPr>
          <a:xfrm>
            <a:off x="10275810" y="2796022"/>
            <a:ext cx="1916190" cy="4061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5414" y="21600"/>
                </a:lnTo>
                <a:lnTo>
                  <a:pt x="10752" y="21600"/>
                </a:lnTo>
                <a:lnTo>
                  <a:pt x="21600" y="10749"/>
                </a:lnTo>
                <a:lnTo>
                  <a:pt x="21600" y="528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E11F29C0-F6A1-2B81-1303-96EA19744214}"/>
              </a:ext>
            </a:extLst>
          </p:cNvPr>
          <p:cNvSpPr/>
          <p:nvPr userDrawn="1"/>
        </p:nvSpPr>
        <p:spPr>
          <a:xfrm>
            <a:off x="11059320" y="2256464"/>
            <a:ext cx="1132680" cy="1951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41" y="0"/>
                </a:moveTo>
                <a:lnTo>
                  <a:pt x="0" y="21600"/>
                </a:lnTo>
                <a:lnTo>
                  <a:pt x="4415" y="21600"/>
                </a:lnTo>
                <a:lnTo>
                  <a:pt x="21600" y="561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B148733-C6F4-217E-CB26-651BFB5E4ECA}"/>
              </a:ext>
            </a:extLst>
          </p:cNvPr>
          <p:cNvGrpSpPr/>
          <p:nvPr userDrawn="1"/>
        </p:nvGrpSpPr>
        <p:grpSpPr>
          <a:xfrm>
            <a:off x="10905291" y="0"/>
            <a:ext cx="1286709" cy="1951587"/>
            <a:chOff x="10905291" y="-37608"/>
            <a:chExt cx="1286709" cy="1951587"/>
          </a:xfrm>
        </p:grpSpPr>
        <p:sp>
          <p:nvSpPr>
            <p:cNvPr id="2" name="Shape">
              <a:extLst>
                <a:ext uri="{FF2B5EF4-FFF2-40B4-BE49-F238E27FC236}">
                  <a16:creationId xmlns:a16="http://schemas.microsoft.com/office/drawing/2014/main" id="{7C213272-7B16-9837-F2B9-4A93C4749097}"/>
                </a:ext>
              </a:extLst>
            </p:cNvPr>
            <p:cNvSpPr/>
            <p:nvPr userDrawn="1"/>
          </p:nvSpPr>
          <p:spPr>
            <a:xfrm>
              <a:off x="10905291" y="-37608"/>
              <a:ext cx="1015013" cy="1951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893" y="21600"/>
                  </a:lnTo>
                  <a:lnTo>
                    <a:pt x="21600" y="0"/>
                  </a:lnTo>
                  <a:lnTo>
                    <a:pt x="19686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Triangle">
              <a:extLst>
                <a:ext uri="{FF2B5EF4-FFF2-40B4-BE49-F238E27FC236}">
                  <a16:creationId xmlns:a16="http://schemas.microsoft.com/office/drawing/2014/main" id="{BEF54665-D975-36C7-B225-591B0A092A08}"/>
                </a:ext>
              </a:extLst>
            </p:cNvPr>
            <p:cNvSpPr/>
            <p:nvPr userDrawn="1"/>
          </p:nvSpPr>
          <p:spPr>
            <a:xfrm>
              <a:off x="12136515" y="1798224"/>
              <a:ext cx="55485" cy="115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5533ABE1-D0D7-B783-D858-CBD491CD2E74}"/>
                </a:ext>
              </a:extLst>
            </p:cNvPr>
            <p:cNvSpPr/>
            <p:nvPr userDrawn="1"/>
          </p:nvSpPr>
          <p:spPr>
            <a:xfrm>
              <a:off x="11623749" y="716241"/>
              <a:ext cx="568251" cy="1197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2546" y="21600"/>
                  </a:lnTo>
                  <a:lnTo>
                    <a:pt x="21600" y="1257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EFB8A632-7C9F-EE7A-16F8-C6CC5820577D}"/>
                </a:ext>
              </a:extLst>
            </p:cNvPr>
            <p:cNvSpPr/>
            <p:nvPr userDrawn="1"/>
          </p:nvSpPr>
          <p:spPr>
            <a:xfrm>
              <a:off x="11260218" y="-37608"/>
              <a:ext cx="931782" cy="1951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7" y="0"/>
                  </a:moveTo>
                  <a:lnTo>
                    <a:pt x="0" y="21600"/>
                  </a:lnTo>
                  <a:lnTo>
                    <a:pt x="4214" y="21600"/>
                  </a:lnTo>
                  <a:lnTo>
                    <a:pt x="21600" y="410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" name="Shape">
            <a:extLst>
              <a:ext uri="{FF2B5EF4-FFF2-40B4-BE49-F238E27FC236}">
                <a16:creationId xmlns:a16="http://schemas.microsoft.com/office/drawing/2014/main" id="{259815B5-D82D-F506-8B83-D5CA5A20061C}"/>
              </a:ext>
            </a:extLst>
          </p:cNvPr>
          <p:cNvSpPr/>
          <p:nvPr userDrawn="1"/>
        </p:nvSpPr>
        <p:spPr>
          <a:xfrm>
            <a:off x="9785998" y="4492177"/>
            <a:ext cx="2048207" cy="2365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07" y="21600"/>
                </a:moveTo>
                <a:lnTo>
                  <a:pt x="0" y="21600"/>
                </a:lnTo>
                <a:lnTo>
                  <a:pt x="11693" y="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8FDE52B-46E4-490F-8D9A-1A96457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57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01D10F72-13E3-D872-BE85-91B538CC313B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custGeom>
            <a:avLst/>
            <a:gdLst>
              <a:gd name="connsiteX0" fmla="*/ 21600 w 21600"/>
              <a:gd name="connsiteY0" fmla="*/ 0 h 21600"/>
              <a:gd name="connsiteX1" fmla="*/ 3145 w 21600"/>
              <a:gd name="connsiteY1" fmla="*/ 0 h 21600"/>
              <a:gd name="connsiteX2" fmla="*/ 1538 w 21600"/>
              <a:gd name="connsiteY2" fmla="*/ 6114 h 21600"/>
              <a:gd name="connsiteX3" fmla="*/ 0 w 21600"/>
              <a:gd name="connsiteY3" fmla="*/ 15186 h 21600"/>
              <a:gd name="connsiteX4" fmla="*/ 0 w 21600"/>
              <a:gd name="connsiteY4" fmla="*/ 21600 h 21600"/>
              <a:gd name="connsiteX5" fmla="*/ 21600 w 21600"/>
              <a:gd name="connsiteY5" fmla="*/ 21600 h 21600"/>
              <a:gd name="connsiteX6" fmla="*/ 21600 w 21600"/>
              <a:gd name="connsiteY6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3145" y="0"/>
                </a:lnTo>
                <a:lnTo>
                  <a:pt x="1538" y="6114"/>
                </a:lnTo>
                <a:lnTo>
                  <a:pt x="0" y="1518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C9AF96E-FCEB-1744-918A-2D539530DE32}"/>
              </a:ext>
            </a:extLst>
          </p:cNvPr>
          <p:cNvSpPr/>
          <p:nvPr/>
        </p:nvSpPr>
        <p:spPr>
          <a:xfrm>
            <a:off x="0" y="1951588"/>
            <a:ext cx="1366108" cy="2895813"/>
          </a:xfrm>
          <a:custGeom>
            <a:avLst/>
            <a:gdLst>
              <a:gd name="connsiteX0" fmla="*/ 412332 w 1366108"/>
              <a:gd name="connsiteY0" fmla="*/ 0 h 2895813"/>
              <a:gd name="connsiteX1" fmla="*/ 873424 w 1366108"/>
              <a:gd name="connsiteY1" fmla="*/ 0 h 2895813"/>
              <a:gd name="connsiteX2" fmla="*/ 873428 w 1366108"/>
              <a:gd name="connsiteY2" fmla="*/ 0 h 2895813"/>
              <a:gd name="connsiteX3" fmla="*/ 1366108 w 1366108"/>
              <a:gd name="connsiteY3" fmla="*/ 0 h 2895813"/>
              <a:gd name="connsiteX4" fmla="*/ 0 w 1366108"/>
              <a:gd name="connsiteY4" fmla="*/ 2895813 h 2895813"/>
              <a:gd name="connsiteX5" fmla="*/ 0 w 1366108"/>
              <a:gd name="connsiteY5" fmla="*/ 1867403 h 2895813"/>
              <a:gd name="connsiteX6" fmla="*/ 0 w 1366108"/>
              <a:gd name="connsiteY6" fmla="*/ 1867397 h 2895813"/>
              <a:gd name="connsiteX7" fmla="*/ 0 w 1366108"/>
              <a:gd name="connsiteY7" fmla="*/ 874394 h 2895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6108" h="2895813">
                <a:moveTo>
                  <a:pt x="412332" y="0"/>
                </a:moveTo>
                <a:lnTo>
                  <a:pt x="873424" y="0"/>
                </a:lnTo>
                <a:lnTo>
                  <a:pt x="873428" y="0"/>
                </a:lnTo>
                <a:lnTo>
                  <a:pt x="1366108" y="0"/>
                </a:lnTo>
                <a:lnTo>
                  <a:pt x="0" y="2895813"/>
                </a:lnTo>
                <a:lnTo>
                  <a:pt x="0" y="1867403"/>
                </a:lnTo>
                <a:lnTo>
                  <a:pt x="0" y="1867397"/>
                </a:lnTo>
                <a:lnTo>
                  <a:pt x="0" y="874394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57BFF65D-FDDC-AFB4-9415-76271A5E5EC1}"/>
              </a:ext>
            </a:extLst>
          </p:cNvPr>
          <p:cNvSpPr/>
          <p:nvPr/>
        </p:nvSpPr>
        <p:spPr>
          <a:xfrm>
            <a:off x="0" y="0"/>
            <a:ext cx="1332627" cy="1951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4111" y="0"/>
                </a:lnTo>
                <a:lnTo>
                  <a:pt x="0" y="20319"/>
                </a:lnTo>
                <a:lnTo>
                  <a:pt x="0" y="21600"/>
                </a:lnTo>
                <a:lnTo>
                  <a:pt x="6606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659302E0-CD25-B244-1959-257E8293D74C}"/>
              </a:ext>
            </a:extLst>
          </p:cNvPr>
          <p:cNvSpPr/>
          <p:nvPr/>
        </p:nvSpPr>
        <p:spPr>
          <a:xfrm>
            <a:off x="0" y="0"/>
            <a:ext cx="687833" cy="1451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36" y="0"/>
                </a:moveTo>
                <a:lnTo>
                  <a:pt x="0" y="11220"/>
                </a:ln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riangle">
            <a:extLst>
              <a:ext uri="{FF2B5EF4-FFF2-40B4-BE49-F238E27FC236}">
                <a16:creationId xmlns:a16="http://schemas.microsoft.com/office/drawing/2014/main" id="{326432E2-9DA6-230C-EAEA-C501322A94B1}"/>
              </a:ext>
            </a:extLst>
          </p:cNvPr>
          <p:cNvSpPr/>
          <p:nvPr/>
        </p:nvSpPr>
        <p:spPr>
          <a:xfrm>
            <a:off x="0" y="0"/>
            <a:ext cx="176021" cy="371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888851-8419-4D40-B1E3-9D279F24C73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62538" y="365125"/>
            <a:ext cx="959126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CCD0F33-6122-4DA2-AA9D-CA48CEFB9225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1762538" y="1825625"/>
            <a:ext cx="959126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A8A3FA1-377F-4383-B7E8-14D9409AF64B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66F5CF8-699B-4A09-9AD0-718B0175E48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C55771C-35B2-4842-A572-EEE14A727DB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73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407AFE3-7499-46DE-127E-64A77EDF5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  <a:noFill/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686" y="3429000"/>
            <a:ext cx="7159763" cy="1808204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7686" y="5367130"/>
            <a:ext cx="7159763" cy="72252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8CD13F7-FE5E-4564-955B-78635E1D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EC6B85-2D6C-4E54-AFB1-FC9C8C5BC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0A08B1B-1C08-468B-84FB-AF1608C8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5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C6F33B6C-7889-A470-0113-6A65DC6024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6567" y="0"/>
            <a:ext cx="8135433" cy="3275606"/>
          </a:xfrm>
          <a:custGeom>
            <a:avLst/>
            <a:gdLst>
              <a:gd name="connsiteX0" fmla="*/ 1532550 w 8135433"/>
              <a:gd name="connsiteY0" fmla="*/ 0 h 3275606"/>
              <a:gd name="connsiteX1" fmla="*/ 8135433 w 8135433"/>
              <a:gd name="connsiteY1" fmla="*/ 0 h 3275606"/>
              <a:gd name="connsiteX2" fmla="*/ 8135433 w 8135433"/>
              <a:gd name="connsiteY2" fmla="*/ 3275606 h 3275606"/>
              <a:gd name="connsiteX3" fmla="*/ 0 w 8135433"/>
              <a:gd name="connsiteY3" fmla="*/ 3275606 h 327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35433" h="3275606">
                <a:moveTo>
                  <a:pt x="1532550" y="0"/>
                </a:moveTo>
                <a:lnTo>
                  <a:pt x="8135433" y="0"/>
                </a:lnTo>
                <a:lnTo>
                  <a:pt x="8135433" y="3275606"/>
                </a:lnTo>
                <a:lnTo>
                  <a:pt x="0" y="3275606"/>
                </a:lnTo>
                <a:close/>
              </a:path>
            </a:pathLst>
          </a:custGeom>
          <a:noFill/>
        </p:spPr>
        <p:txBody>
          <a:bodyPr vert="horz" wrap="square" lIns="91440" tIns="45720" rIns="91440" bIns="45720" rtlCol="0" anchor="ctr">
            <a:noAutofit/>
          </a:bodyPr>
          <a:lstStyle>
            <a:lvl1pPr marL="0" indent="0">
              <a:buNone/>
              <a:defRPr lang="en-US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4985E82-8BBB-4140-ADE7-3211B76C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1133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E5281E8-502B-4754-B5F5-7C62E1101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67E5779-2729-4DED-A8C2-41F4FEE4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BD21987-FA22-47F7-B702-8D9638C1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03F40A7-0F3F-41D6-9058-1BE8DB27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7807F456-2735-33E4-EC08-3F9B4E585C2A}"/>
              </a:ext>
            </a:extLst>
          </p:cNvPr>
          <p:cNvSpPr/>
          <p:nvPr/>
        </p:nvSpPr>
        <p:spPr>
          <a:xfrm>
            <a:off x="2812909" y="0"/>
            <a:ext cx="2329468" cy="3275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7203" y="21600"/>
                </a:lnTo>
                <a:lnTo>
                  <a:pt x="21600" y="0"/>
                </a:lnTo>
                <a:lnTo>
                  <a:pt x="14406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BF97C6B5-A584-7D32-AB43-EA302EF937DF}"/>
              </a:ext>
            </a:extLst>
          </p:cNvPr>
          <p:cNvSpPr/>
          <p:nvPr/>
        </p:nvSpPr>
        <p:spPr>
          <a:xfrm>
            <a:off x="1951914" y="0"/>
            <a:ext cx="2108484" cy="3275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5684" y="21600"/>
                </a:lnTo>
                <a:lnTo>
                  <a:pt x="21600" y="0"/>
                </a:lnTo>
                <a:lnTo>
                  <a:pt x="15916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6E7BC26E-4623-9842-1638-B28680F544EB}"/>
              </a:ext>
            </a:extLst>
          </p:cNvPr>
          <p:cNvSpPr/>
          <p:nvPr/>
        </p:nvSpPr>
        <p:spPr>
          <a:xfrm>
            <a:off x="1339652" y="0"/>
            <a:ext cx="1857836" cy="3275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548" y="21600"/>
                </a:lnTo>
                <a:lnTo>
                  <a:pt x="21600" y="0"/>
                </a:lnTo>
                <a:lnTo>
                  <a:pt x="180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F4E4159C-F8D4-C1C3-AA43-0D7E3C2201FB}"/>
              </a:ext>
            </a:extLst>
          </p:cNvPr>
          <p:cNvSpPr/>
          <p:nvPr/>
        </p:nvSpPr>
        <p:spPr>
          <a:xfrm>
            <a:off x="784790" y="0"/>
            <a:ext cx="1702855" cy="3275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905" y="21600"/>
                </a:lnTo>
                <a:lnTo>
                  <a:pt x="21600" y="0"/>
                </a:lnTo>
                <a:lnTo>
                  <a:pt x="19707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79FEB863-3CF9-2589-7E07-044FF3BDFB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21991" y="4492970"/>
            <a:ext cx="5715673" cy="2365030"/>
          </a:xfrm>
          <a:custGeom>
            <a:avLst/>
            <a:gdLst>
              <a:gd name="connsiteX0" fmla="*/ 1108436 w 5715673"/>
              <a:gd name="connsiteY0" fmla="*/ 0 h 2365030"/>
              <a:gd name="connsiteX1" fmla="*/ 5715673 w 5715673"/>
              <a:gd name="connsiteY1" fmla="*/ 0 h 2365030"/>
              <a:gd name="connsiteX2" fmla="*/ 4606444 w 5715673"/>
              <a:gd name="connsiteY2" fmla="*/ 2365030 h 2365030"/>
              <a:gd name="connsiteX3" fmla="*/ 0 w 5715673"/>
              <a:gd name="connsiteY3" fmla="*/ 2365030 h 236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673" h="2365030">
                <a:moveTo>
                  <a:pt x="1108436" y="0"/>
                </a:moveTo>
                <a:lnTo>
                  <a:pt x="5715673" y="0"/>
                </a:lnTo>
                <a:lnTo>
                  <a:pt x="4606444" y="2365030"/>
                </a:lnTo>
                <a:lnTo>
                  <a:pt x="0" y="2365030"/>
                </a:lnTo>
                <a:close/>
              </a:path>
            </a:pathLst>
          </a:custGeom>
          <a:noFill/>
        </p:spPr>
        <p:txBody>
          <a:bodyPr vert="horz" wrap="square" lIns="91440" tIns="45720" rIns="91440" bIns="45720" rtlCol="0" anchor="ctr">
            <a:no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07DC5D-4F3E-4A99-A621-6F93F322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55183"/>
            <a:ext cx="7321550" cy="204604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A8F992-7750-4566-AB4F-B2E8F3794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628219"/>
            <a:ext cx="73215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FEC4993-EF72-4ADC-8D11-1EB7C9409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145FAD1-5607-4570-9675-FE2648149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65FB8DD-A34F-4C06-9929-1E68FACD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A537F86F-E8D6-44FF-939F-7EB5A4693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19201" y="4634086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7C97F11-0CC0-4E01-8422-6143830432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19201" y="4861419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2609FE-C556-4394-9CD9-CACD20BC72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19201" y="5088752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A100D635-BEF0-A28C-AA78-DB742977F107}"/>
              </a:ext>
            </a:extLst>
          </p:cNvPr>
          <p:cNvSpPr/>
          <p:nvPr/>
        </p:nvSpPr>
        <p:spPr>
          <a:xfrm>
            <a:off x="5232296" y="5168536"/>
            <a:ext cx="1463690" cy="1689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0" y="21600"/>
                </a:moveTo>
                <a:lnTo>
                  <a:pt x="0" y="21600"/>
                </a:lnTo>
                <a:lnTo>
                  <a:pt x="11689" y="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3AD9B300-E2DC-7FD0-111F-46CBF1CD1E65}"/>
              </a:ext>
            </a:extLst>
          </p:cNvPr>
          <p:cNvSpPr/>
          <p:nvPr/>
        </p:nvSpPr>
        <p:spPr>
          <a:xfrm>
            <a:off x="4486101" y="5621992"/>
            <a:ext cx="1070498" cy="123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02" y="21600"/>
                </a:moveTo>
                <a:lnTo>
                  <a:pt x="0" y="21600"/>
                </a:lnTo>
                <a:lnTo>
                  <a:pt x="11698" y="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0DBBBDFC-08D3-334B-4563-ED9570D28A02}"/>
              </a:ext>
            </a:extLst>
          </p:cNvPr>
          <p:cNvSpPr/>
          <p:nvPr/>
        </p:nvSpPr>
        <p:spPr>
          <a:xfrm>
            <a:off x="3969505" y="6145287"/>
            <a:ext cx="617046" cy="712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2" y="21600"/>
                </a:moveTo>
                <a:lnTo>
                  <a:pt x="0" y="21600"/>
                </a:lnTo>
                <a:lnTo>
                  <a:pt x="11688" y="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9AE87CA0-8DEF-C703-5400-75834A9C8D9A}"/>
              </a:ext>
            </a:extLst>
          </p:cNvPr>
          <p:cNvSpPr/>
          <p:nvPr/>
        </p:nvSpPr>
        <p:spPr>
          <a:xfrm>
            <a:off x="10753179" y="4810747"/>
            <a:ext cx="1438821" cy="2047253"/>
          </a:xfrm>
          <a:custGeom>
            <a:avLst/>
            <a:gdLst>
              <a:gd name="connsiteX0" fmla="*/ 7152 w 21600"/>
              <a:gd name="connsiteY0" fmla="*/ 21529 h 21600"/>
              <a:gd name="connsiteX1" fmla="*/ 43 w 21600"/>
              <a:gd name="connsiteY1" fmla="*/ 21529 h 21600"/>
              <a:gd name="connsiteX2" fmla="*/ 0 w 21600"/>
              <a:gd name="connsiteY2" fmla="*/ 21600 h 21600"/>
              <a:gd name="connsiteX3" fmla="*/ 21600 w 21600"/>
              <a:gd name="connsiteY3" fmla="*/ 21600 h 21600"/>
              <a:gd name="connsiteX4" fmla="*/ 21600 w 21600"/>
              <a:gd name="connsiteY4" fmla="*/ 0 h 21600"/>
              <a:gd name="connsiteX5" fmla="*/ 14393 w 21600"/>
              <a:gd name="connsiteY5" fmla="*/ 11068 h 21600"/>
              <a:gd name="connsiteX6" fmla="*/ 7152 w 21600"/>
              <a:gd name="connsiteY6" fmla="*/ 21529 h 21600"/>
              <a:gd name="connsiteX0" fmla="*/ 7152 w 21600"/>
              <a:gd name="connsiteY0" fmla="*/ 21529 h 21600"/>
              <a:gd name="connsiteX1" fmla="*/ 43 w 21600"/>
              <a:gd name="connsiteY1" fmla="*/ 21529 h 21600"/>
              <a:gd name="connsiteX2" fmla="*/ 0 w 21600"/>
              <a:gd name="connsiteY2" fmla="*/ 21600 h 21600"/>
              <a:gd name="connsiteX3" fmla="*/ 21600 w 21600"/>
              <a:gd name="connsiteY3" fmla="*/ 21600 h 21600"/>
              <a:gd name="connsiteX4" fmla="*/ 21600 w 21600"/>
              <a:gd name="connsiteY4" fmla="*/ 0 h 21600"/>
              <a:gd name="connsiteX5" fmla="*/ 12105 w 21600"/>
              <a:gd name="connsiteY5" fmla="*/ 10264 h 21600"/>
              <a:gd name="connsiteX6" fmla="*/ 7152 w 21600"/>
              <a:gd name="connsiteY6" fmla="*/ 21529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00" h="21600" extrusionOk="0">
                <a:moveTo>
                  <a:pt x="7152" y="21529"/>
                </a:moveTo>
                <a:lnTo>
                  <a:pt x="43" y="21529"/>
                </a:lnTo>
                <a:cubicBezTo>
                  <a:pt x="29" y="21553"/>
                  <a:pt x="14" y="21576"/>
                  <a:pt x="0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12105" y="10264"/>
                </a:lnTo>
                <a:lnTo>
                  <a:pt x="7152" y="21529"/>
                </a:ln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961DDA74-5E25-D381-F344-48D35F2FFDE9}"/>
              </a:ext>
            </a:extLst>
          </p:cNvPr>
          <p:cNvSpPr/>
          <p:nvPr/>
        </p:nvSpPr>
        <p:spPr>
          <a:xfrm>
            <a:off x="10276763" y="2796022"/>
            <a:ext cx="1915237" cy="4061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5405" y="21600"/>
                </a:lnTo>
                <a:lnTo>
                  <a:pt x="10746" y="21600"/>
                </a:lnTo>
                <a:lnTo>
                  <a:pt x="21600" y="10749"/>
                </a:lnTo>
                <a:lnTo>
                  <a:pt x="21600" y="528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Triangle">
            <a:extLst>
              <a:ext uri="{FF2B5EF4-FFF2-40B4-BE49-F238E27FC236}">
                <a16:creationId xmlns:a16="http://schemas.microsoft.com/office/drawing/2014/main" id="{7BB2F593-9C9F-B567-6EFC-FEF143ACC091}"/>
              </a:ext>
            </a:extLst>
          </p:cNvPr>
          <p:cNvSpPr/>
          <p:nvPr/>
        </p:nvSpPr>
        <p:spPr>
          <a:xfrm>
            <a:off x="12136515" y="1798224"/>
            <a:ext cx="55485" cy="115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/>
            <a:endParaRPr sz="3000">
              <a:solidFill>
                <a:srgbClr val="FFFFFF"/>
              </a:solidFill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A00A24AD-B77D-606C-841E-38862AD23B83}"/>
              </a:ext>
            </a:extLst>
          </p:cNvPr>
          <p:cNvSpPr/>
          <p:nvPr/>
        </p:nvSpPr>
        <p:spPr>
          <a:xfrm>
            <a:off x="11059310" y="2256464"/>
            <a:ext cx="1132690" cy="1951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9" y="0"/>
                </a:moveTo>
                <a:lnTo>
                  <a:pt x="0" y="21600"/>
                </a:lnTo>
                <a:lnTo>
                  <a:pt x="4415" y="21600"/>
                </a:lnTo>
                <a:lnTo>
                  <a:pt x="21600" y="561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4A6371EC-6C23-F386-59E0-E9337A845FD7}"/>
              </a:ext>
            </a:extLst>
          </p:cNvPr>
          <p:cNvSpPr/>
          <p:nvPr/>
        </p:nvSpPr>
        <p:spPr>
          <a:xfrm>
            <a:off x="11623739" y="716241"/>
            <a:ext cx="568261" cy="1197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2582" y="21600"/>
                </a:lnTo>
                <a:lnTo>
                  <a:pt x="21600" y="12577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/>
            <a:endParaRPr sz="3000">
              <a:solidFill>
                <a:srgbClr val="FFFFFF"/>
              </a:solidFill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E83BBB2-2805-FC26-8C13-BA27A41D0244}"/>
              </a:ext>
            </a:extLst>
          </p:cNvPr>
          <p:cNvSpPr/>
          <p:nvPr/>
        </p:nvSpPr>
        <p:spPr>
          <a:xfrm>
            <a:off x="11261171" y="-37608"/>
            <a:ext cx="930829" cy="1951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67" y="0"/>
                </a:moveTo>
                <a:lnTo>
                  <a:pt x="0" y="21600"/>
                </a:lnTo>
                <a:lnTo>
                  <a:pt x="4218" y="21600"/>
                </a:lnTo>
                <a:lnTo>
                  <a:pt x="21600" y="4108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Triangle">
            <a:extLst>
              <a:ext uri="{FF2B5EF4-FFF2-40B4-BE49-F238E27FC236}">
                <a16:creationId xmlns:a16="http://schemas.microsoft.com/office/drawing/2014/main" id="{9D5553A4-CB6F-2E0C-4DD2-C7DCFF11EBFE}"/>
              </a:ext>
            </a:extLst>
          </p:cNvPr>
          <p:cNvSpPr/>
          <p:nvPr/>
        </p:nvSpPr>
        <p:spPr>
          <a:xfrm>
            <a:off x="12168082" y="2256464"/>
            <a:ext cx="23918" cy="50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ABE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828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and 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897C59-303D-43EB-830D-58B293D336AC}"/>
              </a:ext>
            </a:extLst>
          </p:cNvPr>
          <p:cNvGrpSpPr/>
          <p:nvPr userDrawn="1"/>
        </p:nvGrpSpPr>
        <p:grpSpPr>
          <a:xfrm>
            <a:off x="838199" y="1830763"/>
            <a:ext cx="10515602" cy="1741127"/>
            <a:chOff x="838199" y="1830763"/>
            <a:chExt cx="10515602" cy="1741127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460574F-0FFA-4AF4-9268-D077C9C57D5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9AEC03B-EFBC-451C-9889-555B420B787B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2504A8F-A26B-43AF-BF89-2621FF0CE3CD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7726C56-B942-4400-8CE0-06996980244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DAE760DB-698E-4688-BBAF-49FD684C7AFD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2A9A194-717A-430D-B418-44C0B8F1A4C3}"/>
                </a:ext>
              </a:extLst>
            </p:cNvPr>
            <p:cNvSpPr/>
            <p:nvPr userDrawn="1"/>
          </p:nvSpPr>
          <p:spPr>
            <a:xfrm>
              <a:off x="838200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E915F52A-A44F-4FB1-A1A1-1A513475EFE8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6034C492-58E9-4550-B83D-E33D2B2217E6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92FB454-2844-432A-897E-609CA7D5AB13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DFE585D9-1B79-4D2C-BE24-8DD53BF2D43D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CA650B9-D80A-4F55-849B-9B9229BAB7AB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12A3E8F-2036-4425-950A-9DDCE99E48E2}"/>
                </a:ext>
              </a:extLst>
            </p:cNvPr>
            <p:cNvSpPr/>
            <p:nvPr userDrawn="1"/>
          </p:nvSpPr>
          <p:spPr>
            <a:xfrm>
              <a:off x="1907232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8D77422-E1EF-442A-B883-288DFB42AC7A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5A5458A-8CAB-46ED-A597-7A9BC874E064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29FB0AE-0FE9-4E47-89E1-28A56DFEFD44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DCBA888-FF6F-4E0D-AD60-DA0D78CD05D1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9271256-F951-4086-8A3B-C91C2291A176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7D18AA1-C449-4778-A01C-5FEFF6D4B6F0}"/>
                </a:ext>
              </a:extLst>
            </p:cNvPr>
            <p:cNvSpPr/>
            <p:nvPr userDrawn="1"/>
          </p:nvSpPr>
          <p:spPr>
            <a:xfrm>
              <a:off x="2976264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07DEC82-2EA5-41B4-BBE2-03D513A6990F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C3C8386-1A37-4F90-9D5F-F552F6BD3D6B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20C96B97-602D-4FB6-83FA-5F537C10D957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78EB1C9-B967-4BCF-BA1F-F62AD5830A83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530AF99D-4A64-462C-8DC1-2AFD50700E78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251EE8AC-B14F-4016-B318-3215BFA74576}"/>
                </a:ext>
              </a:extLst>
            </p:cNvPr>
            <p:cNvSpPr/>
            <p:nvPr userDrawn="1"/>
          </p:nvSpPr>
          <p:spPr>
            <a:xfrm>
              <a:off x="4045296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DB3EFE93-C789-4C06-AE63-48F21F3F056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159A26F-3E35-43ED-9527-94575D015CF9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97FEBE6-4234-4233-9AAC-C966B38A457C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4A6CCAEB-B0B2-4918-BF93-14B428F71030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6BAB2D9-48E2-4FD7-8266-8DA7249A311F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373E1AE-97F0-411F-ADE1-F7FA57FDB549}"/>
                </a:ext>
              </a:extLst>
            </p:cNvPr>
            <p:cNvSpPr/>
            <p:nvPr userDrawn="1"/>
          </p:nvSpPr>
          <p:spPr>
            <a:xfrm>
              <a:off x="5114328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980EC62-1AA7-49B9-A98C-B1AE41A8BAF7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B940435-8801-4AE0-AF82-51785C14109F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709FEA5B-55A5-4A85-90AE-A3E8181AD6B1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AC24C165-A09C-48A0-8D30-43D9272501D0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AF779B59-BF2E-434C-A692-81F3395A2DDC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72D25286-DFE7-4DB6-BC2A-849B72A1D58F}"/>
                </a:ext>
              </a:extLst>
            </p:cNvPr>
            <p:cNvSpPr/>
            <p:nvPr userDrawn="1"/>
          </p:nvSpPr>
          <p:spPr>
            <a:xfrm>
              <a:off x="6183360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EFFFC619-3DCF-484B-936D-D1C6706967D7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C36F1647-E3A7-42C7-94DB-E22470CD7962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812BACF-D77F-4A42-A212-538847FF977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63855A19-9DBA-4293-A411-6842A7DAA995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705E91E-E65F-4094-8904-D56C56FC5F44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B6DEB2ED-B6FD-4B88-90DA-9530DA2E64C9}"/>
                </a:ext>
              </a:extLst>
            </p:cNvPr>
            <p:cNvSpPr/>
            <p:nvPr userDrawn="1"/>
          </p:nvSpPr>
          <p:spPr>
            <a:xfrm>
              <a:off x="7252392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2E667E1-7F5F-4E4F-AF63-4AB31D847AE0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9D94CA5-400D-47AE-9512-4557FBE20192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E60784B-8569-41D5-BB14-8F5DAFDCE67A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FE043B0E-D351-4B21-BB22-FF8713E0E199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57AC92D-3891-4CC7-9301-A742653C394B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70D976A-0EA2-4422-A1FB-EE1A159B65DC}"/>
                </a:ext>
              </a:extLst>
            </p:cNvPr>
            <p:cNvSpPr/>
            <p:nvPr userDrawn="1"/>
          </p:nvSpPr>
          <p:spPr>
            <a:xfrm>
              <a:off x="8321424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74CEC48-74FA-45A9-9E16-525EB9E974F9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8CA8D9C7-FFCE-4895-B720-C9F65C686B9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DF8FDE11-2636-4F16-BC4C-C0DBD965F47E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EAE2FCEB-5A44-4458-99EB-B2522F73151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A982CEB-3569-4AB2-A279-56909D8DBA2B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B85FDECF-7983-4160-8B97-DA92A01F2A38}"/>
                </a:ext>
              </a:extLst>
            </p:cNvPr>
            <p:cNvSpPr/>
            <p:nvPr userDrawn="1"/>
          </p:nvSpPr>
          <p:spPr>
            <a:xfrm>
              <a:off x="9390456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80F0CF47-25FB-4AB4-837F-33B5D368A8C0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2C0DD63-4FB0-4217-BC06-7CEB655B79B6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841390F-E0B0-48E2-8756-2C0A532BC03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E49982BC-FA05-4F1B-A8BD-AE3793F3BD02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84445015-4210-46FE-958B-F3271E10284B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6FD93CB-F173-4C32-9E54-DE5EDB0F83D8}"/>
                </a:ext>
              </a:extLst>
            </p:cNvPr>
            <p:cNvSpPr/>
            <p:nvPr userDrawn="1"/>
          </p:nvSpPr>
          <p:spPr>
            <a:xfrm>
              <a:off x="10459489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BB3FC47E-3339-49A8-AEF2-ECC3BF1514FB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8199" y="3709150"/>
            <a:ext cx="10515600" cy="132588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>
                <a:latin typeface="+mj-lt"/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29D5438-3BC8-4817-9C86-A9AAA6047492}"/>
              </a:ext>
            </a:extLst>
          </p:cNvPr>
          <p:cNvSpPr txBox="1"/>
          <p:nvPr userDrawn="1"/>
        </p:nvSpPr>
        <p:spPr>
          <a:xfrm>
            <a:off x="467720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/>
              <a:t>Aa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676EAA04-3941-4EEF-875A-DA2DBBB0CA8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69775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9DB07F4-2F4D-4904-9DDA-6D453F791811}"/>
              </a:ext>
            </a:extLst>
          </p:cNvPr>
          <p:cNvSpPr txBox="1"/>
          <p:nvPr userDrawn="1"/>
        </p:nvSpPr>
        <p:spPr>
          <a:xfrm>
            <a:off x="766471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+mj-lt"/>
              </a:rPr>
              <a:t>Aa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72303254-B5A5-44B0-8D71-FB4149C10B7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68526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</p:spTree>
    <p:extLst>
      <p:ext uri="{BB962C8B-B14F-4D97-AF65-F5344CB8AC3E}">
        <p14:creationId xmlns:p14="http://schemas.microsoft.com/office/powerpoint/2010/main" val="3935162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4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4123473" y="5982900"/>
            <a:ext cx="39450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PowerPoint and Google Slides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3912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://www.presentationgo.com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C7F94-AC2B-4ABA-8168-9102B651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9E8B4-649E-4A8B-B6EE-CC6C44EF5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133B5-720F-4407-9AAB-3B5E07088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1AE36-FE6A-4E21-B178-40F00D0FF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54408-120E-4EFA-AC50-C50B6469D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93780E-9A94-4D66-9FC2-734AC5AEF5F1}"/>
              </a:ext>
            </a:extLst>
          </p:cNvPr>
          <p:cNvSpPr/>
          <p:nvPr userDrawn="1"/>
        </p:nvSpPr>
        <p:spPr>
          <a:xfrm>
            <a:off x="-12701" y="7007226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0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32F9B4-C534-44E7-8E53-6B3CF87C8383}"/>
              </a:ext>
            </a:extLst>
          </p:cNvPr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BD643E-9383-4DCE-97E0-18B6179C2E33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47BF03-421F-44AE-8D61-516BA442BCFD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5AF704-0297-4965-ABDA-DCACCBDEC4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302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77" r:id="rId8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1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6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4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6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35.png"/><Relationship Id="rId7" Type="http://schemas.openxmlformats.org/officeDocument/2006/relationships/diagramQuickStyle" Target="../diagrams/quickStyle1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36.png"/><Relationship Id="rId9" Type="http://schemas.microsoft.com/office/2007/relationships/diagramDrawing" Target="../diagrams/drawing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6478-0438-4D0D-A7E9-EF6F93B41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132" y="1033437"/>
            <a:ext cx="4846959" cy="3022493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Optimization of Multi-Stage Queue 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2917B-2853-4208-8FE6-72388B0C5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609" y="4251278"/>
            <a:ext cx="4693428" cy="1944805"/>
          </a:xfrm>
        </p:spPr>
        <p:txBody>
          <a:bodyPr>
            <a:normAutofit fontScale="85000" lnSpcReduction="10000"/>
          </a:bodyPr>
          <a:lstStyle/>
          <a:p>
            <a:pPr rtl="0"/>
            <a:r>
              <a:rPr lang="en-US" i="1" dirty="0"/>
              <a:t>Ben-Gurion University of The Negev</a:t>
            </a:r>
          </a:p>
          <a:p>
            <a:pPr rtl="0"/>
            <a:r>
              <a:rPr lang="en-US" i="1" dirty="0"/>
              <a:t>Computer Networks Design -  371.1.0281</a:t>
            </a:r>
          </a:p>
          <a:p>
            <a:pPr rtl="0"/>
            <a:r>
              <a:rPr lang="en-US" dirty="0"/>
              <a:t>Maya Simhi</a:t>
            </a:r>
          </a:p>
          <a:p>
            <a:pPr rtl="0"/>
            <a:r>
              <a:rPr lang="en-US" dirty="0"/>
              <a:t>Dolev Eisenberg</a:t>
            </a:r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2BDC9455-FF41-18AB-A87D-846B8B751511}"/>
              </a:ext>
            </a:extLst>
          </p:cNvPr>
          <p:cNvSpPr/>
          <p:nvPr/>
        </p:nvSpPr>
        <p:spPr>
          <a:xfrm>
            <a:off x="4753666" y="1921633"/>
            <a:ext cx="3281346" cy="4936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5322" y="0"/>
                </a:lnTo>
                <a:lnTo>
                  <a:pt x="0" y="21600"/>
                </a:lnTo>
                <a:lnTo>
                  <a:pt x="6278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D566EA20-A372-BD8A-591E-86F9CCCC624B}"/>
              </a:ext>
            </a:extLst>
          </p:cNvPr>
          <p:cNvSpPr/>
          <p:nvPr/>
        </p:nvSpPr>
        <p:spPr>
          <a:xfrm>
            <a:off x="4278509" y="4492177"/>
            <a:ext cx="2049165" cy="2365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03" y="21600"/>
                </a:moveTo>
                <a:lnTo>
                  <a:pt x="0" y="21600"/>
                </a:lnTo>
                <a:lnTo>
                  <a:pt x="11697" y="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" name="Picture Placeholder 13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47F1ACF1-9232-D31A-BF7B-FEC4FB4AB3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18381" r="13811"/>
          <a:stretch>
            <a:fillRect/>
          </a:stretch>
        </p:blipFill>
        <p:spPr>
          <a:xfrm>
            <a:off x="5216036" y="0"/>
            <a:ext cx="6975964" cy="6858000"/>
          </a:xfr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FBDC797B-9FFF-E3E6-CC12-CE55112F57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08/06/2025</a:t>
            </a:r>
          </a:p>
        </p:txBody>
      </p:sp>
    </p:spTree>
    <p:extLst>
      <p:ext uri="{BB962C8B-B14F-4D97-AF65-F5344CB8AC3E}">
        <p14:creationId xmlns:p14="http://schemas.microsoft.com/office/powerpoint/2010/main" val="417488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0733E-EC86-6369-D5A6-2E7A1CEBE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35BAF79-E225-5364-97CB-39C1745C0B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4769996"/>
              </p:ext>
            </p:extLst>
          </p:nvPr>
        </p:nvGraphicFramePr>
        <p:xfrm>
          <a:off x="-297180" y="1485901"/>
          <a:ext cx="2270760" cy="5006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29027-BFEC-2C2F-3580-C34CF758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Simulation Setup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767C3-1A4C-CC46-1F55-215C13F14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10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9861D98-BEC7-9870-8C39-66B620363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885326" cy="1029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Module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32E3A-7505-B9EA-53A5-7D7AA8B3A50B}"/>
              </a:ext>
            </a:extLst>
          </p:cNvPr>
          <p:cNvSpPr txBox="1"/>
          <p:nvPr/>
        </p:nvSpPr>
        <p:spPr>
          <a:xfrm>
            <a:off x="1790700" y="1323430"/>
            <a:ext cx="9372600" cy="41498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Generates jobs as a Poisson Process with rate 0.1 sec</a:t>
            </a:r>
            <a:br>
              <a:rPr lang="en-US" sz="2000" dirty="0"/>
            </a:br>
            <a:r>
              <a:rPr lang="en-US" sz="2000" dirty="0"/>
              <a:t>(defined by parameter </a:t>
            </a:r>
            <a:r>
              <a:rPr lang="en-US" sz="2000" i="1" dirty="0"/>
              <a:t>interArrivalTime</a:t>
            </a:r>
            <a:r>
              <a:rPr lang="en-US" sz="20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Creates jobs via self-message every Poisson ‘tick’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Sends new jobs to queue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Multiple Scanners (constant per each simulation)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GUI method displaying number of jobs generated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205303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75A56-7F50-2EAD-D24F-A3D8D68C3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5FDD5AE-271F-6424-A0DC-93D0B193B8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2720378"/>
              </p:ext>
            </p:extLst>
          </p:nvPr>
        </p:nvGraphicFramePr>
        <p:xfrm>
          <a:off x="-297180" y="1485901"/>
          <a:ext cx="2270760" cy="5006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A4DAE-3D57-A678-F125-110AD9C7A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Simulation Setup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45DB9-7635-C581-7857-80D11D57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11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2141831-8F0B-F5C5-6E84-6A4F7D07A7C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885326" cy="1029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Module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785F9-1D1E-C08D-06D9-7543BC8A2A37}"/>
              </a:ext>
            </a:extLst>
          </p:cNvPr>
          <p:cNvSpPr txBox="1"/>
          <p:nvPr/>
        </p:nvSpPr>
        <p:spPr>
          <a:xfrm>
            <a:off x="1790700" y="1323430"/>
            <a:ext cx="8153400" cy="48885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Process one job at a time over exponential rate -  0.25 sec (Orch.), 5 sec (Catalog)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receive control messages – enable/disable unit (individually)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Manages jobs using inner-buffer and self messages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“End processing” – finished processing a job, send it to next queue (if Orch.) or retire the job (if Catalog)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“poll queue” – free to work, try to fetch a job from the previous queue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If queue is empty – keep polling it in a stochastic rate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GUI updates successful pulling from queue (using </a:t>
            </a:r>
            <a:r>
              <a:rPr lang="en-US" i="1" dirty="0"/>
              <a:t>bubble</a:t>
            </a:r>
            <a:r>
              <a:rPr lang="en-US" dirty="0"/>
              <a:t>), color-coded status: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Red</a:t>
            </a:r>
            <a:r>
              <a:rPr lang="en-US" dirty="0"/>
              <a:t> – unit is disabled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D774F"/>
                </a:solidFill>
              </a:rPr>
              <a:t>Orange</a:t>
            </a:r>
            <a:r>
              <a:rPr lang="en-US" dirty="0"/>
              <a:t> – Unit enabled &amp; currently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– Idle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27E88-AE0F-D1E1-3D37-8D40308E5C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9"/>
          <a:stretch/>
        </p:blipFill>
        <p:spPr bwMode="auto">
          <a:xfrm>
            <a:off x="7043497" y="4259262"/>
            <a:ext cx="4657993" cy="20931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25430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5D887-A23B-56CB-AB5A-68D76B6ED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7D90BEA-B2D8-9092-5089-A5311943F4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974317"/>
              </p:ext>
            </p:extLst>
          </p:nvPr>
        </p:nvGraphicFramePr>
        <p:xfrm>
          <a:off x="-297180" y="1485901"/>
          <a:ext cx="2270760" cy="5006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8EF8B-006B-4BCB-103C-E14387C2B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Simulation Setup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BE579-4847-148A-96ED-2F0C1D29A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12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A84C5CB-8E52-6810-3EAD-BBC4F7A4A95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885326" cy="1029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Module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5502D0-6232-B87E-5047-B4453967A95E}"/>
              </a:ext>
            </a:extLst>
          </p:cNvPr>
          <p:cNvSpPr txBox="1"/>
          <p:nvPr/>
        </p:nvSpPr>
        <p:spPr>
          <a:xfrm>
            <a:off x="1790700" y="1323430"/>
            <a:ext cx="8740140" cy="54425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u="sng" dirty="0"/>
              <a:t>Problem:</a:t>
            </a:r>
            <a:r>
              <a:rPr lang="en-US" dirty="0"/>
              <a:t> large number of active modules, each generating statistics independently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Many statistics have little standalone meaning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Require significant post-processing to extract meaningful insights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Simulation output can reach multiple GBs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u="sng" dirty="0"/>
              <a:t>Solution:</a:t>
            </a:r>
            <a:r>
              <a:rPr lang="en-US" dirty="0"/>
              <a:t> A dedicated Statistics collection module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Individual modules call public methods within, aggregating results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Final processing performed at simulation end (using </a:t>
            </a:r>
            <a:r>
              <a:rPr lang="en-US" i="1" dirty="0"/>
              <a:t>finish()</a:t>
            </a:r>
            <a:r>
              <a:rPr lang="en-US" dirty="0"/>
              <a:t> method)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Statistics are concise &amp; meaningful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Significantly reduce data output size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Additionally, we further parsed the raw data (as </a:t>
            </a:r>
            <a:r>
              <a:rPr lang="en-US" i="1" dirty="0"/>
              <a:t>csv</a:t>
            </a:r>
            <a:r>
              <a:rPr lang="en-US" dirty="0"/>
              <a:t>) within Python (using Pandas)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DDD1F-8CEC-7884-488C-BC1DB7616F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052" y="5498047"/>
            <a:ext cx="7213002" cy="936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3601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B275E-D581-63CA-E754-692AEC785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1071B8C-8823-22C7-0F32-8D4D861B21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173249"/>
              </p:ext>
            </p:extLst>
          </p:nvPr>
        </p:nvGraphicFramePr>
        <p:xfrm>
          <a:off x="-297180" y="1485901"/>
          <a:ext cx="2270760" cy="5006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BC9A9-6FB7-940D-B745-065FF5075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Simulation Setup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1F97A-B731-3DA4-0510-6FE028DC3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13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AB6A305-4699-4E52-C128-54051D6B650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885326" cy="1029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Module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931120-096C-103B-D694-430636917820}"/>
              </a:ext>
            </a:extLst>
          </p:cNvPr>
          <p:cNvSpPr txBox="1"/>
          <p:nvPr/>
        </p:nvSpPr>
        <p:spPr>
          <a:xfrm>
            <a:off x="1790700" y="1323430"/>
            <a:ext cx="8001000" cy="50270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Samples the queues in the system every X seconds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Using public method in </a:t>
            </a:r>
            <a:r>
              <a:rPr lang="en-US" i="1" dirty="0"/>
              <a:t>Queue</a:t>
            </a:r>
            <a:r>
              <a:rPr lang="en-US" dirty="0"/>
              <a:t> class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Sends self-messages at X [sec] intervals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Calculates desired number of active Orch./Catalogs (individually)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According to selected function &amp; parameters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Sends enable/disable messages to units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Tracks full statistics over behavior and changes in the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2 approaches (functions) tested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Linear Ramp-up, Averaged Decay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Queue Drain-Time Estimation (QDTE)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87422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F0FCB-4736-5EEA-1791-8C9D8E38E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E7A912B-1FA7-3327-0ABD-ED18512B19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2247392"/>
              </p:ext>
            </p:extLst>
          </p:nvPr>
        </p:nvGraphicFramePr>
        <p:xfrm>
          <a:off x="-297180" y="1485901"/>
          <a:ext cx="2270760" cy="5006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E80C0-52C9-B283-C267-28BB20E57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Simulation Setup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6518A-7B55-D0BE-084F-1A4CC87DC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14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71DBC2B-B6CF-BE4E-45A5-1038FB7E42E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885326" cy="1029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Linear Ramp-up, Averaged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8F9300-5DC7-DC76-856A-8ADDE3340186}"/>
                  </a:ext>
                </a:extLst>
              </p:cNvPr>
              <p:cNvSpPr txBox="1"/>
              <p:nvPr/>
            </p:nvSpPr>
            <p:spPr>
              <a:xfrm>
                <a:off x="1790700" y="1323428"/>
                <a:ext cx="8747280" cy="584083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Upscale mechanism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1400" i="1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he-IL" sz="1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e-IL" sz="1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he-IL" sz="1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e-IL" sz="1400" i="1">
                          <a:latin typeface="Cambria Math" panose="02040503050406030204" pitchFamily="18" charset="0"/>
                        </a:rPr>
                        <m:t>𝑝𝑜𝑑𝑠</m:t>
                      </m:r>
                      <m:r>
                        <a:rPr lang="he-IL" sz="1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he-IL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sz="1400" i="1">
                              <a:latin typeface="Cambria Math" panose="02040503050406030204" pitchFamily="18" charset="0"/>
                            </a:rPr>
                            <m:t>𝑄𝑢𝑒𝑢𝑒</m:t>
                          </m:r>
                          <m:r>
                            <a:rPr lang="he-IL" sz="1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he-IL" sz="1400" i="1">
                              <a:latin typeface="Cambria Math" panose="02040503050406030204" pitchFamily="18" charset="0"/>
                            </a:rPr>
                            <m:t>𝑙𝑒𝑛𝑔𝑡</m:t>
                          </m:r>
                          <m:r>
                            <a:rPr lang="he-IL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he-IL" sz="1400">
                          <a:latin typeface="Cambria Math" panose="02040503050406030204" pitchFamily="18" charset="0"/>
                        </a:rPr>
                        <m:t>∗ </m:t>
                      </m:r>
                      <m:f>
                        <m:fPr>
                          <m:ctrlPr>
                            <a:rPr lang="he-IL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he-IL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e-IL" sz="1400" i="1">
                                  <a:latin typeface="Cambria Math" panose="02040503050406030204" pitchFamily="18" charset="0"/>
                                </a:rPr>
                                <m:t>𝑀𝑎𝑥</m:t>
                              </m:r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he-IL" sz="1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e-IL" sz="1400" i="1">
                                  <a:latin typeface="Cambria Math" panose="02040503050406030204" pitchFamily="18" charset="0"/>
                                </a:rPr>
                                <m:t>𝑝𝑜𝑑𝑠</m:t>
                              </m:r>
                            </m:e>
                          </m:d>
                          <m:r>
                            <a:rPr lang="he-IL" sz="140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he-IL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e-IL" sz="1400" i="1">
                                  <a:latin typeface="Cambria Math" panose="02040503050406030204" pitchFamily="18" charset="0"/>
                                </a:rPr>
                                <m:t>𝑀𝑖𝑛</m:t>
                              </m:r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he-IL" sz="1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e-IL" sz="1400" i="1">
                                  <a:latin typeface="Cambria Math" panose="02040503050406030204" pitchFamily="18" charset="0"/>
                                </a:rPr>
                                <m:t>𝑝𝑜𝑑𝑠</m:t>
                              </m:r>
                            </m:e>
                          </m:d>
                        </m:num>
                        <m:den>
                          <m:r>
                            <a:rPr lang="he-IL" sz="1400" i="1">
                              <a:latin typeface="Cambria Math" panose="02040503050406030204" pitchFamily="18" charset="0"/>
                            </a:rPr>
                            <m:t>𝑄𝑢𝑒𝑢𝑒</m:t>
                          </m:r>
                          <m:r>
                            <a:rPr lang="he-IL" sz="1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he-IL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he-IL" sz="1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he-IL" sz="1400" i="1">
                              <a:latin typeface="Cambria Math" panose="02040503050406030204" pitchFamily="18" charset="0"/>
                            </a:rPr>
                            <m:t>𝑟𝑒𝑠</m:t>
                          </m:r>
                          <m:r>
                            <a:rPr lang="he-IL" sz="1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he-IL" sz="14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den>
                      </m:f>
                      <m:r>
                        <a:rPr lang="he-IL" sz="140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he-IL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sz="1400" i="1">
                              <a:latin typeface="Cambria Math" panose="02040503050406030204" pitchFamily="18" charset="0"/>
                            </a:rPr>
                            <m:t>𝑀𝑖𝑛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he-IL" sz="1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he-IL" sz="1400" i="1">
                              <a:latin typeface="Cambria Math" panose="02040503050406030204" pitchFamily="18" charset="0"/>
                            </a:rPr>
                            <m:t>𝑝𝑜𝑑𝑠</m:t>
                          </m:r>
                        </m:e>
                      </m:d>
                    </m:oMath>
                  </m:oMathPara>
                </a14:m>
                <a:endParaRPr lang="he-IL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i="1" dirty="0"/>
                  <a:t>Queue Threshold </a:t>
                </a:r>
                <a:r>
                  <a:rPr lang="en-US" dirty="0"/>
                  <a:t>- # for which all pods are enabled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Downscale mechanism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If no upscaling required – average last samples, reduce to required number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Parameters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Minimal pod count (Orchestrator &amp; Catalog)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Maximal pod count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Queue threshold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Sampling history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Sampling rate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he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8F9300-5DC7-DC76-856A-8ADDE3340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700" y="1323428"/>
                <a:ext cx="8747280" cy="5840830"/>
              </a:xfrm>
              <a:prstGeom prst="rect">
                <a:avLst/>
              </a:prstGeom>
              <a:blipFill>
                <a:blip r:embed="rId7"/>
                <a:stretch>
                  <a:fillRect l="-48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85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0524E-FC70-99CA-AEBE-D91D4F2B8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AF668EE-52CB-4C0C-8B0E-F9FD1B1778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297180" y="1485901"/>
          <a:ext cx="2270760" cy="5006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B089B-8E44-F18D-3CE2-9BB06CCAC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Simulation Setup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EDD9C-EEB9-066A-A4A7-9DFC5A0B5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15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7B114FB-585A-22FE-F45C-868193E8D9F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885326" cy="1029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Queue Drain-Time Estimation (QDTE)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91515A-861B-158E-F389-6C9AF4231D64}"/>
                  </a:ext>
                </a:extLst>
              </p:cNvPr>
              <p:cNvSpPr txBox="1"/>
              <p:nvPr/>
            </p:nvSpPr>
            <p:spPr>
              <a:xfrm>
                <a:off x="1790699" y="1323428"/>
                <a:ext cx="8444049" cy="423513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𝐷𝑟𝑎𝑖𝑛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𝑄𝑢𝑒𝑢𝑒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𝐿𝑒𝑛𝑔𝑡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𝐶𝑢𝑟𝑟𝑒𝑛𝑡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𝑃𝑜𝑑𝑠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𝑆𝑒𝑟𝑣𝑖𝑐𝑒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𝑅𝑎𝑡𝑒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he-IL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i="1" dirty="0"/>
                  <a:t>If Drain Rate &gt; target latency : </a:t>
                </a:r>
                <a:r>
                  <a:rPr lang="en-US" dirty="0"/>
                  <a:t>enable a unit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i="1" dirty="0"/>
                  <a:t>If Drain Rate &lt; target latency </a:t>
                </a:r>
                <a:r>
                  <a:rPr lang="en-US" dirty="0"/>
                  <a:t>for Y+ seconds: disable a unit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Parameters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Minimal pod count (Orchestrator &amp; Catalog)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Maximal pod count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Target latency (compared to static sim. results)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Stability threshold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Sampling rate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91515A-861B-158E-F389-6C9AF4231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699" y="1323428"/>
                <a:ext cx="8444049" cy="4235134"/>
              </a:xfrm>
              <a:prstGeom prst="rect">
                <a:avLst/>
              </a:prstGeom>
              <a:blipFill>
                <a:blip r:embed="rId7"/>
                <a:stretch>
                  <a:fillRect l="-505" b="-12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072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52893-EFB7-1565-02AE-7F7198A2E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44FD51C-6522-7CA4-2A0D-F5F598899D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3930816"/>
              </p:ext>
            </p:extLst>
          </p:nvPr>
        </p:nvGraphicFramePr>
        <p:xfrm>
          <a:off x="-297180" y="1485901"/>
          <a:ext cx="2270760" cy="5006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ED316-6771-3ABC-006E-33CCE2084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Simulation Setup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8C868-9B3F-E2E0-DC13-6337A099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16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846594B-8D36-46E5-46FB-EA159338F04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885326" cy="1029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b="1" dirty="0"/>
              <a:t>Simulation Configuration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9A7473-D33D-7C8D-5C38-604F78040AC1}"/>
              </a:ext>
            </a:extLst>
          </p:cNvPr>
          <p:cNvSpPr txBox="1"/>
          <p:nvPr/>
        </p:nvSpPr>
        <p:spPr>
          <a:xfrm>
            <a:off x="7122904" y="1209794"/>
            <a:ext cx="351673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Base config – Dynamic Simulations</a:t>
            </a:r>
            <a:endParaRPr lang="he-IL" dirty="0"/>
          </a:p>
        </p:txBody>
      </p:sp>
      <p:pic>
        <p:nvPicPr>
          <p:cNvPr id="8" name="Picture 7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833E3AD2-FD77-1CD5-4960-B5BA4E24DC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921" y="1579126"/>
            <a:ext cx="5112699" cy="31489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3F5B0E-7468-50E5-E8A0-E96683ACC1F1}"/>
              </a:ext>
            </a:extLst>
          </p:cNvPr>
          <p:cNvSpPr txBox="1"/>
          <p:nvPr/>
        </p:nvSpPr>
        <p:spPr>
          <a:xfrm>
            <a:off x="1569881" y="4466429"/>
            <a:ext cx="3657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Scenario-specific config</a:t>
            </a:r>
            <a:endParaRPr lang="he-IL" dirty="0"/>
          </a:p>
        </p:txBody>
      </p:sp>
      <p:pic>
        <p:nvPicPr>
          <p:cNvPr id="14" name="Picture 13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8351863B-CAF6-6E6D-B77F-9700CE3BC9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881" y="4858880"/>
            <a:ext cx="5516559" cy="15032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B276C8-D69D-6C28-3B40-216F73CD875E}"/>
              </a:ext>
            </a:extLst>
          </p:cNvPr>
          <p:cNvSpPr txBox="1"/>
          <p:nvPr/>
        </p:nvSpPr>
        <p:spPr>
          <a:xfrm>
            <a:off x="1678313" y="1458930"/>
            <a:ext cx="3998908" cy="16946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17 configurations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7 for static simulations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10 for dynamic simulations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375005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362DD-10A5-09EB-8204-F28FBF8CA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97562C1-A2C2-0474-D882-38D627663D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2705653"/>
              </p:ext>
            </p:extLst>
          </p:nvPr>
        </p:nvGraphicFramePr>
        <p:xfrm>
          <a:off x="-297180" y="1485901"/>
          <a:ext cx="2270760" cy="5006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A8A15-7B95-2EAF-9DDA-CF446166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Simulation Setup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9442D-00A0-5804-8B67-3968240E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17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CDEC00DB-3346-143F-D7E7-98DC229178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885326" cy="1029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Statistics Collection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43ED8F-9F1B-05E2-A4CB-E4818A40B15F}"/>
              </a:ext>
            </a:extLst>
          </p:cNvPr>
          <p:cNvSpPr txBox="1"/>
          <p:nvPr/>
        </p:nvSpPr>
        <p:spPr>
          <a:xfrm>
            <a:off x="1973580" y="1394460"/>
            <a:ext cx="8519160" cy="46198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Statistics are gathered on 13 different variables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Overall latency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# of generated, completed and dropped jobs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Their ratios are calculated within StatsCollector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Queue latencies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Queue lengths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# of enabled Orchestrators/Catalogs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Uptime of Orchestrator/Catalog pods (individually &amp; collectively)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# of control messages sent (Dynamic simulations)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28 parameters, defining the functionality of the simulation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28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1F430059-5482-2B95-BD38-3CB72221EC96}"/>
              </a:ext>
            </a:extLst>
          </p:cNvPr>
          <p:cNvSpPr txBox="1">
            <a:spLocks/>
          </p:cNvSpPr>
          <p:nvPr/>
        </p:nvSpPr>
        <p:spPr>
          <a:xfrm>
            <a:off x="1632998" y="355726"/>
            <a:ext cx="9591261" cy="1042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Video of the simulation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13F30-029F-12CD-696A-77C47538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Simulation Setup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E71C7-EFCC-A9D1-E766-259DB575C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2B7600-67E3-4D97-B453-880E2742B982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2" name="Queue2 - OMNeT++_Qtenv (release) - Dynamic-Base #0 - omnetpp.ini - _Users_mayas_private_thchen_omnet_Queue2 - 7 June 2025 (2)">
            <a:hlinkClick r:id="" action="ppaction://media"/>
            <a:extLst>
              <a:ext uri="{FF2B5EF4-FFF2-40B4-BE49-F238E27FC236}">
                <a16:creationId xmlns:a16="http://schemas.microsoft.com/office/drawing/2014/main" id="{55C4E264-D3D7-7B0A-A690-3D01397112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5067" y="1317695"/>
            <a:ext cx="8541865" cy="484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01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91E5E-5964-C4B7-71F7-FB3BCC4FB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396F54-DCAA-1FAD-C863-0585DE2A23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d</a:t>
            </a:r>
            <a:endParaRPr lang="he-IL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D62798-B487-0C0D-34DC-DC78D877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23E856-711E-1C67-FBAC-120B4577CA7C}"/>
              </a:ext>
            </a:extLst>
          </p:cNvPr>
          <p:cNvGrpSpPr/>
          <p:nvPr/>
        </p:nvGrpSpPr>
        <p:grpSpPr>
          <a:xfrm>
            <a:off x="0" y="3236976"/>
            <a:ext cx="12192000" cy="3621024"/>
            <a:chOff x="38122822" y="3381571"/>
            <a:chExt cx="12265338" cy="3621024"/>
          </a:xfrm>
        </p:grpSpPr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5E9E12E3-752A-4600-038C-DC0505B3CC05}"/>
                </a:ext>
              </a:extLst>
            </p:cNvPr>
            <p:cNvSpPr/>
            <p:nvPr/>
          </p:nvSpPr>
          <p:spPr>
            <a:xfrm>
              <a:off x="40380540" y="3381571"/>
              <a:ext cx="10007620" cy="3621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3655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9FC7A825-7F89-DD6B-9256-4C5D2904D2D1}"/>
                </a:ext>
              </a:extLst>
            </p:cNvPr>
            <p:cNvSpPr/>
            <p:nvPr/>
          </p:nvSpPr>
          <p:spPr>
            <a:xfrm>
              <a:off x="40036143" y="3381571"/>
              <a:ext cx="2403133" cy="3621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5323" y="0"/>
                  </a:lnTo>
                  <a:lnTo>
                    <a:pt x="0" y="21600"/>
                  </a:lnTo>
                  <a:lnTo>
                    <a:pt x="6277" y="2160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66B0BD53-E381-5031-C521-7D7D7434A54E}"/>
                </a:ext>
              </a:extLst>
            </p:cNvPr>
            <p:cNvSpPr/>
            <p:nvPr/>
          </p:nvSpPr>
          <p:spPr>
            <a:xfrm>
              <a:off x="40610140" y="3638976"/>
              <a:ext cx="846644" cy="1429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21600"/>
                  </a:lnTo>
                  <a:lnTo>
                    <a:pt x="21600" y="0"/>
                  </a:lnTo>
                  <a:lnTo>
                    <a:pt x="1728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A0FD87B8-0499-6DC2-EA2C-CBB07A4FEDB7}"/>
                </a:ext>
              </a:extLst>
            </p:cNvPr>
            <p:cNvSpPr/>
            <p:nvPr/>
          </p:nvSpPr>
          <p:spPr>
            <a:xfrm>
              <a:off x="39701313" y="5270082"/>
              <a:ext cx="1500051" cy="1732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05" y="21600"/>
                  </a:moveTo>
                  <a:lnTo>
                    <a:pt x="0" y="21600"/>
                  </a:lnTo>
                  <a:lnTo>
                    <a:pt x="11695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4B03D492-5507-18F3-EEF9-212A43D2AC0B}"/>
                </a:ext>
              </a:extLst>
            </p:cNvPr>
            <p:cNvSpPr/>
            <p:nvPr/>
          </p:nvSpPr>
          <p:spPr>
            <a:xfrm>
              <a:off x="39050783" y="5765633"/>
              <a:ext cx="1070498" cy="1236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02" y="21600"/>
                  </a:moveTo>
                  <a:lnTo>
                    <a:pt x="0" y="21600"/>
                  </a:lnTo>
                  <a:lnTo>
                    <a:pt x="11698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961651AA-49FA-630F-4CCF-D9813AFB001D}"/>
                </a:ext>
              </a:extLst>
            </p:cNvPr>
            <p:cNvSpPr/>
            <p:nvPr/>
          </p:nvSpPr>
          <p:spPr>
            <a:xfrm>
              <a:off x="38495921" y="6097592"/>
              <a:ext cx="783499" cy="905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16" y="21600"/>
                  </a:moveTo>
                  <a:lnTo>
                    <a:pt x="0" y="21600"/>
                  </a:lnTo>
                  <a:lnTo>
                    <a:pt x="11710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FA76F592-1341-DC88-2D7A-4366AF254198}"/>
                </a:ext>
              </a:extLst>
            </p:cNvPr>
            <p:cNvSpPr/>
            <p:nvPr/>
          </p:nvSpPr>
          <p:spPr>
            <a:xfrm>
              <a:off x="38122822" y="6481214"/>
              <a:ext cx="451547" cy="521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85" y="21600"/>
                  </a:moveTo>
                  <a:lnTo>
                    <a:pt x="0" y="21600"/>
                  </a:lnTo>
                  <a:lnTo>
                    <a:pt x="11669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64E0BFA-D4B9-110A-2D00-EB3AF75F2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203" y="4019532"/>
            <a:ext cx="7568317" cy="1808204"/>
          </a:xfrm>
        </p:spPr>
        <p:txBody>
          <a:bodyPr/>
          <a:lstStyle/>
          <a:p>
            <a:pPr rtl="0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Static Simulation 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ABB1AA-737B-909A-B1BC-A09B9A8E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72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5B3E8-31F4-B828-4989-DF12D2126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8AE68-B844-A6B5-093B-0E8AE4E1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2</a:t>
            </a:fld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BB120A3-6E1E-3D7D-5386-0B15FA6B48F4}"/>
              </a:ext>
            </a:extLst>
          </p:cNvPr>
          <p:cNvGrpSpPr>
            <a:grpSpLocks noChangeAspect="1"/>
          </p:cNvGrpSpPr>
          <p:nvPr/>
        </p:nvGrpSpPr>
        <p:grpSpPr>
          <a:xfrm>
            <a:off x="-249000" y="1391872"/>
            <a:ext cx="4103783" cy="4103783"/>
            <a:chOff x="963414" y="2095570"/>
            <a:chExt cx="2967000" cy="2967000"/>
          </a:xfrm>
        </p:grpSpPr>
        <p:sp>
          <p:nvSpPr>
            <p:cNvPr id="11" name="Google Shape;1209;p26">
              <a:extLst>
                <a:ext uri="{FF2B5EF4-FFF2-40B4-BE49-F238E27FC236}">
                  <a16:creationId xmlns:a16="http://schemas.microsoft.com/office/drawing/2014/main" id="{A0CBE0D3-4B3E-1D55-2DF8-1FF8F76E7ECF}"/>
                </a:ext>
              </a:extLst>
            </p:cNvPr>
            <p:cNvSpPr>
              <a:spLocks/>
            </p:cNvSpPr>
            <p:nvPr/>
          </p:nvSpPr>
          <p:spPr>
            <a:xfrm>
              <a:off x="963414" y="2095570"/>
              <a:ext cx="2967000" cy="2967000"/>
            </a:xfrm>
            <a:prstGeom prst="arc">
              <a:avLst>
                <a:gd name="adj1" fmla="val 17813811"/>
                <a:gd name="adj2" fmla="val 3845812"/>
              </a:avLst>
            </a:prstGeom>
            <a:ln>
              <a:headEnd type="none" w="sm" len="sm"/>
              <a:tailEnd type="none" w="sm" len="sm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10;p26">
              <a:extLst>
                <a:ext uri="{FF2B5EF4-FFF2-40B4-BE49-F238E27FC236}">
                  <a16:creationId xmlns:a16="http://schemas.microsoft.com/office/drawing/2014/main" id="{66B3E08E-E8C5-F2E2-080A-C6254ABE1C76}"/>
                </a:ext>
              </a:extLst>
            </p:cNvPr>
            <p:cNvSpPr>
              <a:spLocks/>
            </p:cNvSpPr>
            <p:nvPr/>
          </p:nvSpPr>
          <p:spPr>
            <a:xfrm>
              <a:off x="1609660" y="2741704"/>
              <a:ext cx="1674508" cy="1674508"/>
            </a:xfrm>
            <a:custGeom>
              <a:avLst/>
              <a:gdLst/>
              <a:ahLst/>
              <a:cxnLst/>
              <a:rect l="l" t="t" r="r" b="b"/>
              <a:pathLst>
                <a:path w="95156" h="95156" extrusionOk="0">
                  <a:moveTo>
                    <a:pt x="47578" y="1"/>
                  </a:moveTo>
                  <a:cubicBezTo>
                    <a:pt x="21301" y="1"/>
                    <a:pt x="1" y="21301"/>
                    <a:pt x="1" y="47578"/>
                  </a:cubicBezTo>
                  <a:cubicBezTo>
                    <a:pt x="1" y="73855"/>
                    <a:pt x="21301" y="95155"/>
                    <a:pt x="47578" y="95155"/>
                  </a:cubicBezTo>
                  <a:cubicBezTo>
                    <a:pt x="73855" y="95155"/>
                    <a:pt x="95156" y="73855"/>
                    <a:pt x="95156" y="47578"/>
                  </a:cubicBezTo>
                  <a:cubicBezTo>
                    <a:pt x="95156" y="21301"/>
                    <a:pt x="73855" y="1"/>
                    <a:pt x="4757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000">
                <a:solidFill>
                  <a:srgbClr val="FFFFFF"/>
                </a:solidFill>
              </a:endParaRPr>
            </a:p>
          </p:txBody>
        </p:sp>
        <p:sp>
          <p:nvSpPr>
            <p:cNvPr id="13" name="Google Shape;1211;p26">
              <a:extLst>
                <a:ext uri="{FF2B5EF4-FFF2-40B4-BE49-F238E27FC236}">
                  <a16:creationId xmlns:a16="http://schemas.microsoft.com/office/drawing/2014/main" id="{ED5F975F-B6A2-81CA-5A85-4BD0F47AF355}"/>
                </a:ext>
              </a:extLst>
            </p:cNvPr>
            <p:cNvSpPr>
              <a:spLocks/>
            </p:cNvSpPr>
            <p:nvPr/>
          </p:nvSpPr>
          <p:spPr>
            <a:xfrm>
              <a:off x="1681845" y="2813862"/>
              <a:ext cx="1530138" cy="1530190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3657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Table of</a:t>
              </a:r>
              <a:br>
                <a:rPr lang="en" sz="20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</a:br>
              <a:r>
                <a:rPr lang="en" sz="20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Contents</a:t>
              </a:r>
              <a:endParaRPr sz="2000" dirty="0">
                <a:solidFill>
                  <a:srgbClr val="FFFFFF"/>
                </a:solidFill>
              </a:endParaRPr>
            </a:p>
          </p:txBody>
        </p:sp>
        <p:sp>
          <p:nvSpPr>
            <p:cNvPr id="14" name="Google Shape;1212;p26">
              <a:extLst>
                <a:ext uri="{FF2B5EF4-FFF2-40B4-BE49-F238E27FC236}">
                  <a16:creationId xmlns:a16="http://schemas.microsoft.com/office/drawing/2014/main" id="{40E0AAE7-2C02-97CE-9B27-7944C9358342}"/>
                </a:ext>
              </a:extLst>
            </p:cNvPr>
            <p:cNvSpPr>
              <a:spLocks/>
            </p:cNvSpPr>
            <p:nvPr/>
          </p:nvSpPr>
          <p:spPr>
            <a:xfrm>
              <a:off x="2256310" y="3007437"/>
              <a:ext cx="381209" cy="312466"/>
            </a:xfrm>
            <a:custGeom>
              <a:avLst/>
              <a:gdLst/>
              <a:ahLst/>
              <a:cxnLst/>
              <a:rect l="l" t="t" r="r" b="b"/>
              <a:pathLst>
                <a:path w="11967" h="9809" extrusionOk="0">
                  <a:moveTo>
                    <a:pt x="8309" y="358"/>
                  </a:moveTo>
                  <a:cubicBezTo>
                    <a:pt x="8940" y="358"/>
                    <a:pt x="9663" y="469"/>
                    <a:pt x="10418" y="796"/>
                  </a:cubicBezTo>
                  <a:lnTo>
                    <a:pt x="10418" y="7796"/>
                  </a:lnTo>
                  <a:cubicBezTo>
                    <a:pt x="9723" y="7513"/>
                    <a:pt x="8997" y="7381"/>
                    <a:pt x="8289" y="7381"/>
                  </a:cubicBezTo>
                  <a:cubicBezTo>
                    <a:pt x="7542" y="7381"/>
                    <a:pt x="6816" y="7527"/>
                    <a:pt x="6168" y="7796"/>
                  </a:cubicBezTo>
                  <a:lnTo>
                    <a:pt x="6168" y="796"/>
                  </a:lnTo>
                  <a:cubicBezTo>
                    <a:pt x="6430" y="676"/>
                    <a:pt x="7238" y="358"/>
                    <a:pt x="8309" y="358"/>
                  </a:cubicBezTo>
                  <a:close/>
                  <a:moveTo>
                    <a:pt x="3700" y="358"/>
                  </a:moveTo>
                  <a:cubicBezTo>
                    <a:pt x="4458" y="358"/>
                    <a:pt x="5191" y="513"/>
                    <a:pt x="5823" y="796"/>
                  </a:cubicBezTo>
                  <a:cubicBezTo>
                    <a:pt x="5811" y="1677"/>
                    <a:pt x="5811" y="6761"/>
                    <a:pt x="5811" y="7796"/>
                  </a:cubicBezTo>
                  <a:cubicBezTo>
                    <a:pt x="5418" y="7642"/>
                    <a:pt x="4656" y="7392"/>
                    <a:pt x="3668" y="7392"/>
                  </a:cubicBezTo>
                  <a:cubicBezTo>
                    <a:pt x="2929" y="7392"/>
                    <a:pt x="2215" y="7523"/>
                    <a:pt x="1548" y="7808"/>
                  </a:cubicBezTo>
                  <a:lnTo>
                    <a:pt x="1548" y="3867"/>
                  </a:lnTo>
                  <a:cubicBezTo>
                    <a:pt x="1548" y="3760"/>
                    <a:pt x="1477" y="3689"/>
                    <a:pt x="1370" y="3689"/>
                  </a:cubicBezTo>
                  <a:cubicBezTo>
                    <a:pt x="1262" y="3689"/>
                    <a:pt x="1191" y="3760"/>
                    <a:pt x="1191" y="3867"/>
                  </a:cubicBezTo>
                  <a:lnTo>
                    <a:pt x="1191" y="7987"/>
                  </a:lnTo>
                  <a:cubicBezTo>
                    <a:pt x="1191" y="8118"/>
                    <a:pt x="1298" y="8225"/>
                    <a:pt x="1429" y="8225"/>
                  </a:cubicBezTo>
                  <a:cubicBezTo>
                    <a:pt x="1465" y="8225"/>
                    <a:pt x="1489" y="8225"/>
                    <a:pt x="1524" y="8213"/>
                  </a:cubicBezTo>
                  <a:cubicBezTo>
                    <a:pt x="2203" y="7916"/>
                    <a:pt x="2917" y="7761"/>
                    <a:pt x="3656" y="7761"/>
                  </a:cubicBezTo>
                  <a:cubicBezTo>
                    <a:pt x="4715" y="7761"/>
                    <a:pt x="5537" y="8070"/>
                    <a:pt x="5799" y="8189"/>
                  </a:cubicBezTo>
                  <a:lnTo>
                    <a:pt x="5799" y="8606"/>
                  </a:lnTo>
                  <a:lnTo>
                    <a:pt x="417" y="8606"/>
                  </a:lnTo>
                  <a:cubicBezTo>
                    <a:pt x="381" y="8606"/>
                    <a:pt x="358" y="8582"/>
                    <a:pt x="358" y="8547"/>
                  </a:cubicBezTo>
                  <a:lnTo>
                    <a:pt x="358" y="1248"/>
                  </a:lnTo>
                  <a:cubicBezTo>
                    <a:pt x="358" y="1212"/>
                    <a:pt x="381" y="1188"/>
                    <a:pt x="417" y="1188"/>
                  </a:cubicBezTo>
                  <a:lnTo>
                    <a:pt x="1203" y="1188"/>
                  </a:lnTo>
                  <a:lnTo>
                    <a:pt x="1203" y="3153"/>
                  </a:lnTo>
                  <a:cubicBezTo>
                    <a:pt x="1203" y="3248"/>
                    <a:pt x="1274" y="3332"/>
                    <a:pt x="1382" y="3332"/>
                  </a:cubicBezTo>
                  <a:cubicBezTo>
                    <a:pt x="1489" y="3332"/>
                    <a:pt x="1560" y="3248"/>
                    <a:pt x="1560" y="3153"/>
                  </a:cubicBezTo>
                  <a:lnTo>
                    <a:pt x="1560" y="796"/>
                  </a:lnTo>
                  <a:cubicBezTo>
                    <a:pt x="2253" y="495"/>
                    <a:pt x="2987" y="358"/>
                    <a:pt x="3700" y="358"/>
                  </a:cubicBezTo>
                  <a:close/>
                  <a:moveTo>
                    <a:pt x="6608" y="7987"/>
                  </a:moveTo>
                  <a:lnTo>
                    <a:pt x="6608" y="9249"/>
                  </a:lnTo>
                  <a:lnTo>
                    <a:pt x="6501" y="9166"/>
                  </a:lnTo>
                  <a:cubicBezTo>
                    <a:pt x="6471" y="9136"/>
                    <a:pt x="6430" y="9121"/>
                    <a:pt x="6390" y="9121"/>
                  </a:cubicBezTo>
                  <a:cubicBezTo>
                    <a:pt x="6349" y="9121"/>
                    <a:pt x="6311" y="9136"/>
                    <a:pt x="6287" y="9166"/>
                  </a:cubicBezTo>
                  <a:lnTo>
                    <a:pt x="6168" y="9261"/>
                  </a:lnTo>
                  <a:lnTo>
                    <a:pt x="6168" y="8166"/>
                  </a:lnTo>
                  <a:cubicBezTo>
                    <a:pt x="6251" y="8118"/>
                    <a:pt x="6418" y="8058"/>
                    <a:pt x="6608" y="7987"/>
                  </a:cubicBezTo>
                  <a:close/>
                  <a:moveTo>
                    <a:pt x="8273" y="0"/>
                  </a:moveTo>
                  <a:cubicBezTo>
                    <a:pt x="7438" y="0"/>
                    <a:pt x="6643" y="178"/>
                    <a:pt x="5989" y="486"/>
                  </a:cubicBezTo>
                  <a:cubicBezTo>
                    <a:pt x="5715" y="367"/>
                    <a:pt x="4858" y="10"/>
                    <a:pt x="3668" y="10"/>
                  </a:cubicBezTo>
                  <a:cubicBezTo>
                    <a:pt x="2858" y="10"/>
                    <a:pt x="2072" y="176"/>
                    <a:pt x="1322" y="510"/>
                  </a:cubicBezTo>
                  <a:cubicBezTo>
                    <a:pt x="1143" y="593"/>
                    <a:pt x="1191" y="796"/>
                    <a:pt x="1191" y="843"/>
                  </a:cubicBezTo>
                  <a:lnTo>
                    <a:pt x="405" y="843"/>
                  </a:lnTo>
                  <a:cubicBezTo>
                    <a:pt x="179" y="843"/>
                    <a:pt x="0" y="1022"/>
                    <a:pt x="0" y="1248"/>
                  </a:cubicBezTo>
                  <a:lnTo>
                    <a:pt x="0" y="8535"/>
                  </a:lnTo>
                  <a:cubicBezTo>
                    <a:pt x="0" y="8761"/>
                    <a:pt x="179" y="8939"/>
                    <a:pt x="405" y="8939"/>
                  </a:cubicBezTo>
                  <a:lnTo>
                    <a:pt x="5811" y="8939"/>
                  </a:lnTo>
                  <a:lnTo>
                    <a:pt x="5811" y="9630"/>
                  </a:lnTo>
                  <a:cubicBezTo>
                    <a:pt x="5811" y="9740"/>
                    <a:pt x="5889" y="9808"/>
                    <a:pt x="5977" y="9808"/>
                  </a:cubicBezTo>
                  <a:cubicBezTo>
                    <a:pt x="6013" y="9808"/>
                    <a:pt x="6050" y="9797"/>
                    <a:pt x="6084" y="9773"/>
                  </a:cubicBezTo>
                  <a:lnTo>
                    <a:pt x="6382" y="9535"/>
                  </a:lnTo>
                  <a:cubicBezTo>
                    <a:pt x="6656" y="9737"/>
                    <a:pt x="6668" y="9809"/>
                    <a:pt x="6787" y="9809"/>
                  </a:cubicBezTo>
                  <a:cubicBezTo>
                    <a:pt x="6894" y="9809"/>
                    <a:pt x="6966" y="9737"/>
                    <a:pt x="6966" y="9630"/>
                  </a:cubicBezTo>
                  <a:lnTo>
                    <a:pt x="6966" y="8939"/>
                  </a:lnTo>
                  <a:lnTo>
                    <a:pt x="9335" y="8939"/>
                  </a:lnTo>
                  <a:cubicBezTo>
                    <a:pt x="9442" y="8939"/>
                    <a:pt x="9513" y="8856"/>
                    <a:pt x="9513" y="8761"/>
                  </a:cubicBezTo>
                  <a:cubicBezTo>
                    <a:pt x="9513" y="8654"/>
                    <a:pt x="9442" y="8582"/>
                    <a:pt x="9335" y="8582"/>
                  </a:cubicBezTo>
                  <a:lnTo>
                    <a:pt x="6966" y="8582"/>
                  </a:lnTo>
                  <a:lnTo>
                    <a:pt x="6966" y="7892"/>
                  </a:lnTo>
                  <a:cubicBezTo>
                    <a:pt x="7400" y="7783"/>
                    <a:pt x="7847" y="7728"/>
                    <a:pt x="8295" y="7728"/>
                  </a:cubicBezTo>
                  <a:cubicBezTo>
                    <a:pt x="9025" y="7728"/>
                    <a:pt x="9760" y="7875"/>
                    <a:pt x="10454" y="8177"/>
                  </a:cubicBezTo>
                  <a:cubicBezTo>
                    <a:pt x="10483" y="8192"/>
                    <a:pt x="10514" y="8199"/>
                    <a:pt x="10544" y="8199"/>
                  </a:cubicBezTo>
                  <a:cubicBezTo>
                    <a:pt x="10662" y="8199"/>
                    <a:pt x="10776" y="8096"/>
                    <a:pt x="10776" y="7963"/>
                  </a:cubicBezTo>
                  <a:lnTo>
                    <a:pt x="10776" y="1177"/>
                  </a:lnTo>
                  <a:lnTo>
                    <a:pt x="11561" y="1177"/>
                  </a:lnTo>
                  <a:cubicBezTo>
                    <a:pt x="11597" y="1177"/>
                    <a:pt x="11621" y="1212"/>
                    <a:pt x="11621" y="1236"/>
                  </a:cubicBezTo>
                  <a:lnTo>
                    <a:pt x="11621" y="8535"/>
                  </a:lnTo>
                  <a:cubicBezTo>
                    <a:pt x="11621" y="8570"/>
                    <a:pt x="11597" y="8594"/>
                    <a:pt x="11561" y="8594"/>
                  </a:cubicBezTo>
                  <a:lnTo>
                    <a:pt x="10049" y="8594"/>
                  </a:lnTo>
                  <a:cubicBezTo>
                    <a:pt x="9942" y="8594"/>
                    <a:pt x="9871" y="8666"/>
                    <a:pt x="9871" y="8773"/>
                  </a:cubicBezTo>
                  <a:cubicBezTo>
                    <a:pt x="9871" y="8880"/>
                    <a:pt x="9942" y="8951"/>
                    <a:pt x="10049" y="8951"/>
                  </a:cubicBezTo>
                  <a:lnTo>
                    <a:pt x="11561" y="8951"/>
                  </a:lnTo>
                  <a:cubicBezTo>
                    <a:pt x="11788" y="8951"/>
                    <a:pt x="11966" y="8773"/>
                    <a:pt x="11966" y="8547"/>
                  </a:cubicBezTo>
                  <a:lnTo>
                    <a:pt x="11966" y="1236"/>
                  </a:lnTo>
                  <a:cubicBezTo>
                    <a:pt x="11954" y="998"/>
                    <a:pt x="11776" y="831"/>
                    <a:pt x="11549" y="831"/>
                  </a:cubicBezTo>
                  <a:lnTo>
                    <a:pt x="10764" y="831"/>
                  </a:lnTo>
                  <a:cubicBezTo>
                    <a:pt x="10752" y="784"/>
                    <a:pt x="10811" y="581"/>
                    <a:pt x="10633" y="498"/>
                  </a:cubicBezTo>
                  <a:cubicBezTo>
                    <a:pt x="9864" y="154"/>
                    <a:pt x="9051" y="0"/>
                    <a:pt x="82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214;p26">
            <a:extLst>
              <a:ext uri="{FF2B5EF4-FFF2-40B4-BE49-F238E27FC236}">
                <a16:creationId xmlns:a16="http://schemas.microsoft.com/office/drawing/2014/main" id="{8F66EC74-0137-DAAD-A70B-BD238D23C48F}"/>
              </a:ext>
            </a:extLst>
          </p:cNvPr>
          <p:cNvGrpSpPr/>
          <p:nvPr/>
        </p:nvGrpSpPr>
        <p:grpSpPr>
          <a:xfrm>
            <a:off x="2493299" y="1333004"/>
            <a:ext cx="4220826" cy="636350"/>
            <a:chOff x="3287528" y="1175725"/>
            <a:chExt cx="4220826" cy="636350"/>
          </a:xfrm>
        </p:grpSpPr>
        <p:sp>
          <p:nvSpPr>
            <p:cNvPr id="16" name="Google Shape;1215;p26">
              <a:extLst>
                <a:ext uri="{FF2B5EF4-FFF2-40B4-BE49-F238E27FC236}">
                  <a16:creationId xmlns:a16="http://schemas.microsoft.com/office/drawing/2014/main" id="{AE012D29-0F22-869E-FEDA-414D1B4C2FAE}"/>
                </a:ext>
              </a:extLst>
            </p:cNvPr>
            <p:cNvSpPr/>
            <p:nvPr/>
          </p:nvSpPr>
          <p:spPr>
            <a:xfrm>
              <a:off x="3287528" y="1193159"/>
              <a:ext cx="601462" cy="60148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>
                <a:solidFill>
                  <a:srgbClr val="FFFFFF"/>
                </a:solidFill>
              </a:endParaRPr>
            </a:p>
          </p:txBody>
        </p:sp>
        <p:grpSp>
          <p:nvGrpSpPr>
            <p:cNvPr id="17" name="Google Shape;1216;p26">
              <a:extLst>
                <a:ext uri="{FF2B5EF4-FFF2-40B4-BE49-F238E27FC236}">
                  <a16:creationId xmlns:a16="http://schemas.microsoft.com/office/drawing/2014/main" id="{700A2D0E-5FBD-D7D1-9F38-075BD47D7658}"/>
                </a:ext>
              </a:extLst>
            </p:cNvPr>
            <p:cNvGrpSpPr/>
            <p:nvPr/>
          </p:nvGrpSpPr>
          <p:grpSpPr>
            <a:xfrm>
              <a:off x="4346203" y="1175725"/>
              <a:ext cx="3162151" cy="636350"/>
              <a:chOff x="5222699" y="3658300"/>
              <a:chExt cx="3903891" cy="636350"/>
            </a:xfrm>
          </p:grpSpPr>
          <p:sp>
            <p:nvSpPr>
              <p:cNvPr id="19" name="Google Shape;1217;p26">
                <a:extLst>
                  <a:ext uri="{FF2B5EF4-FFF2-40B4-BE49-F238E27FC236}">
                    <a16:creationId xmlns:a16="http://schemas.microsoft.com/office/drawing/2014/main" id="{46246C47-5EC6-87E5-A00B-AAFC0C40122C}"/>
                  </a:ext>
                </a:extLst>
              </p:cNvPr>
              <p:cNvSpPr txBox="1"/>
              <p:nvPr/>
            </p:nvSpPr>
            <p:spPr>
              <a:xfrm>
                <a:off x="5222699" y="3928950"/>
                <a:ext cx="3903891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Background and Overview of the project</a:t>
                </a:r>
                <a:endParaRPr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" name="Google Shape;1218;p26">
                <a:extLst>
                  <a:ext uri="{FF2B5EF4-FFF2-40B4-BE49-F238E27FC236}">
                    <a16:creationId xmlns:a16="http://schemas.microsoft.com/office/drawing/2014/main" id="{4B86DBC5-6968-BA36-2706-9D873DA56DEB}"/>
                  </a:ext>
                </a:extLst>
              </p:cNvPr>
              <p:cNvSpPr txBox="1"/>
              <p:nvPr/>
            </p:nvSpPr>
            <p:spPr>
              <a:xfrm>
                <a:off x="5222700" y="3658300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Introduction</a:t>
                </a:r>
                <a:endParaRPr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18" name="Google Shape;1219;p26">
              <a:extLst>
                <a:ext uri="{FF2B5EF4-FFF2-40B4-BE49-F238E27FC236}">
                  <a16:creationId xmlns:a16="http://schemas.microsoft.com/office/drawing/2014/main" id="{E256BC05-B513-66E8-74E7-D5F7186E6F9E}"/>
                </a:ext>
              </a:extLst>
            </p:cNvPr>
            <p:cNvSpPr/>
            <p:nvPr/>
          </p:nvSpPr>
          <p:spPr>
            <a:xfrm>
              <a:off x="3319075" y="1224713"/>
              <a:ext cx="538353" cy="53837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20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oogle Shape;1220;p26">
            <a:extLst>
              <a:ext uri="{FF2B5EF4-FFF2-40B4-BE49-F238E27FC236}">
                <a16:creationId xmlns:a16="http://schemas.microsoft.com/office/drawing/2014/main" id="{CF868A90-FDA7-C81B-D65F-ADB299FC3C7D}"/>
              </a:ext>
            </a:extLst>
          </p:cNvPr>
          <p:cNvGrpSpPr/>
          <p:nvPr/>
        </p:nvGrpSpPr>
        <p:grpSpPr>
          <a:xfrm>
            <a:off x="2355001" y="4988132"/>
            <a:ext cx="3659505" cy="636350"/>
            <a:chOff x="3287528" y="3849832"/>
            <a:chExt cx="3659505" cy="636350"/>
          </a:xfrm>
        </p:grpSpPr>
        <p:sp>
          <p:nvSpPr>
            <p:cNvPr id="22" name="Google Shape;1221;p26">
              <a:extLst>
                <a:ext uri="{FF2B5EF4-FFF2-40B4-BE49-F238E27FC236}">
                  <a16:creationId xmlns:a16="http://schemas.microsoft.com/office/drawing/2014/main" id="{FC3680BD-7423-0D79-1543-F96EFC5CE482}"/>
                </a:ext>
              </a:extLst>
            </p:cNvPr>
            <p:cNvSpPr/>
            <p:nvPr/>
          </p:nvSpPr>
          <p:spPr>
            <a:xfrm>
              <a:off x="3287528" y="3867284"/>
              <a:ext cx="601462" cy="601462"/>
            </a:xfrm>
            <a:custGeom>
              <a:avLst/>
              <a:gdLst/>
              <a:ahLst/>
              <a:cxnLst/>
              <a:rect l="l" t="t" r="r" b="b"/>
              <a:pathLst>
                <a:path w="29183" h="29183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6"/>
                    <a:pt x="6525" y="29183"/>
                    <a:pt x="14586" y="29183"/>
                  </a:cubicBezTo>
                  <a:cubicBezTo>
                    <a:pt x="22646" y="29183"/>
                    <a:pt x="29183" y="22646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>
                <a:solidFill>
                  <a:srgbClr val="FFFFFF"/>
                </a:solidFill>
              </a:endParaRPr>
            </a:p>
          </p:txBody>
        </p:sp>
        <p:grpSp>
          <p:nvGrpSpPr>
            <p:cNvPr id="23" name="Google Shape;1222;p26">
              <a:extLst>
                <a:ext uri="{FF2B5EF4-FFF2-40B4-BE49-F238E27FC236}">
                  <a16:creationId xmlns:a16="http://schemas.microsoft.com/office/drawing/2014/main" id="{FB66DA9E-D1D8-07A3-F35C-0D35C1213A7B}"/>
                </a:ext>
              </a:extLst>
            </p:cNvPr>
            <p:cNvGrpSpPr/>
            <p:nvPr/>
          </p:nvGrpSpPr>
          <p:grpSpPr>
            <a:xfrm>
              <a:off x="4346204" y="3849832"/>
              <a:ext cx="2600829" cy="636350"/>
              <a:chOff x="5222700" y="3658300"/>
              <a:chExt cx="3210900" cy="636350"/>
            </a:xfrm>
          </p:grpSpPr>
          <p:sp>
            <p:nvSpPr>
              <p:cNvPr id="25" name="Google Shape;1223;p26">
                <a:extLst>
                  <a:ext uri="{FF2B5EF4-FFF2-40B4-BE49-F238E27FC236}">
                    <a16:creationId xmlns:a16="http://schemas.microsoft.com/office/drawing/2014/main" id="{6CDA1C74-3476-5E82-3325-C80834AAF6B1}"/>
                  </a:ext>
                </a:extLst>
              </p:cNvPr>
              <p:cNvSpPr txBox="1"/>
              <p:nvPr/>
            </p:nvSpPr>
            <p:spPr>
              <a:xfrm>
                <a:off x="5222700" y="3928950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Comparisons and insights</a:t>
                </a:r>
                <a:endParaRPr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" name="Google Shape;1224;p26">
                <a:extLst>
                  <a:ext uri="{FF2B5EF4-FFF2-40B4-BE49-F238E27FC236}">
                    <a16:creationId xmlns:a16="http://schemas.microsoft.com/office/drawing/2014/main" id="{2F7A4B77-17A0-980B-E036-F094E8518481}"/>
                  </a:ext>
                </a:extLst>
              </p:cNvPr>
              <p:cNvSpPr txBox="1"/>
              <p:nvPr/>
            </p:nvSpPr>
            <p:spPr>
              <a:xfrm>
                <a:off x="5222700" y="3658300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Conclusions</a:t>
                </a:r>
                <a:endParaRPr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24" name="Google Shape;1225;p26">
              <a:extLst>
                <a:ext uri="{FF2B5EF4-FFF2-40B4-BE49-F238E27FC236}">
                  <a16:creationId xmlns:a16="http://schemas.microsoft.com/office/drawing/2014/main" id="{DCBAC5C5-8A8D-3561-2FB7-1D47E57E18A3}"/>
                </a:ext>
              </a:extLst>
            </p:cNvPr>
            <p:cNvSpPr/>
            <p:nvPr/>
          </p:nvSpPr>
          <p:spPr>
            <a:xfrm>
              <a:off x="3319075" y="3898538"/>
              <a:ext cx="538353" cy="53837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sz="2200">
                <a:solidFill>
                  <a:srgbClr val="FFFFFF"/>
                </a:solidFill>
              </a:endParaRPr>
            </a:p>
          </p:txBody>
        </p:sp>
      </p:grpSp>
      <p:grpSp>
        <p:nvGrpSpPr>
          <p:cNvPr id="27" name="Google Shape;1226;p26">
            <a:extLst>
              <a:ext uri="{FF2B5EF4-FFF2-40B4-BE49-F238E27FC236}">
                <a16:creationId xmlns:a16="http://schemas.microsoft.com/office/drawing/2014/main" id="{23AF9491-3521-EE5D-6328-C9568F447B69}"/>
              </a:ext>
            </a:extLst>
          </p:cNvPr>
          <p:cNvGrpSpPr/>
          <p:nvPr/>
        </p:nvGrpSpPr>
        <p:grpSpPr>
          <a:xfrm>
            <a:off x="3339070" y="4040773"/>
            <a:ext cx="4103783" cy="681108"/>
            <a:chOff x="3833488" y="3222375"/>
            <a:chExt cx="4103783" cy="681108"/>
          </a:xfrm>
        </p:grpSpPr>
        <p:sp>
          <p:nvSpPr>
            <p:cNvPr id="28" name="Google Shape;1227;p26">
              <a:extLst>
                <a:ext uri="{FF2B5EF4-FFF2-40B4-BE49-F238E27FC236}">
                  <a16:creationId xmlns:a16="http://schemas.microsoft.com/office/drawing/2014/main" id="{EEE57456-90ED-37EB-F8F9-6D6E5448F0B2}"/>
                </a:ext>
              </a:extLst>
            </p:cNvPr>
            <p:cNvSpPr/>
            <p:nvPr/>
          </p:nvSpPr>
          <p:spPr>
            <a:xfrm>
              <a:off x="3833488" y="3252612"/>
              <a:ext cx="601462" cy="601462"/>
            </a:xfrm>
            <a:custGeom>
              <a:avLst/>
              <a:gdLst/>
              <a:ahLst/>
              <a:cxnLst/>
              <a:rect l="l" t="t" r="r" b="b"/>
              <a:pathLst>
                <a:path w="29183" h="29183" extrusionOk="0">
                  <a:moveTo>
                    <a:pt x="14586" y="1"/>
                  </a:moveTo>
                  <a:cubicBezTo>
                    <a:pt x="6525" y="1"/>
                    <a:pt x="1" y="6525"/>
                    <a:pt x="1" y="14586"/>
                  </a:cubicBezTo>
                  <a:cubicBezTo>
                    <a:pt x="1" y="22646"/>
                    <a:pt x="6525" y="29183"/>
                    <a:pt x="14586" y="29183"/>
                  </a:cubicBezTo>
                  <a:cubicBezTo>
                    <a:pt x="22647" y="29183"/>
                    <a:pt x="29183" y="22646"/>
                    <a:pt x="29183" y="14586"/>
                  </a:cubicBezTo>
                  <a:cubicBezTo>
                    <a:pt x="29183" y="6525"/>
                    <a:pt x="22647" y="1"/>
                    <a:pt x="14586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>
                <a:solidFill>
                  <a:srgbClr val="FFFFFF"/>
                </a:solidFill>
              </a:endParaRPr>
            </a:p>
          </p:txBody>
        </p:sp>
        <p:grpSp>
          <p:nvGrpSpPr>
            <p:cNvPr id="29" name="Google Shape;1228;p26">
              <a:extLst>
                <a:ext uri="{FF2B5EF4-FFF2-40B4-BE49-F238E27FC236}">
                  <a16:creationId xmlns:a16="http://schemas.microsoft.com/office/drawing/2014/main" id="{BD6A2386-32C5-2005-647F-1070C60D75CD}"/>
                </a:ext>
              </a:extLst>
            </p:cNvPr>
            <p:cNvGrpSpPr/>
            <p:nvPr/>
          </p:nvGrpSpPr>
          <p:grpSpPr>
            <a:xfrm>
              <a:off x="4892154" y="3222375"/>
              <a:ext cx="3045117" cy="681108"/>
              <a:chOff x="5222700" y="3645512"/>
              <a:chExt cx="3759404" cy="681108"/>
            </a:xfrm>
          </p:grpSpPr>
          <p:sp>
            <p:nvSpPr>
              <p:cNvPr id="31" name="Google Shape;1229;p26">
                <a:extLst>
                  <a:ext uri="{FF2B5EF4-FFF2-40B4-BE49-F238E27FC236}">
                    <a16:creationId xmlns:a16="http://schemas.microsoft.com/office/drawing/2014/main" id="{E6E1BEEE-1C45-6AE8-329D-51236D432E32}"/>
                  </a:ext>
                </a:extLst>
              </p:cNvPr>
              <p:cNvSpPr txBox="1"/>
              <p:nvPr/>
            </p:nvSpPr>
            <p:spPr>
              <a:xfrm>
                <a:off x="5222700" y="3960920"/>
                <a:ext cx="3759404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Linear Increase, Hysteresis Decrease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Queue Drain-time Estimation</a:t>
                </a:r>
                <a:endParaRPr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" name="Google Shape;1230;p26">
                <a:extLst>
                  <a:ext uri="{FF2B5EF4-FFF2-40B4-BE49-F238E27FC236}">
                    <a16:creationId xmlns:a16="http://schemas.microsoft.com/office/drawing/2014/main" id="{2926EF27-9DB1-D9F1-2747-DB8C26148698}"/>
                  </a:ext>
                </a:extLst>
              </p:cNvPr>
              <p:cNvSpPr txBox="1"/>
              <p:nvPr/>
            </p:nvSpPr>
            <p:spPr>
              <a:xfrm>
                <a:off x="5222700" y="3645512"/>
                <a:ext cx="3510089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Dynamic Simulation Results</a:t>
                </a:r>
                <a:endParaRPr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0" name="Google Shape;1231;p26">
              <a:extLst>
                <a:ext uri="{FF2B5EF4-FFF2-40B4-BE49-F238E27FC236}">
                  <a16:creationId xmlns:a16="http://schemas.microsoft.com/office/drawing/2014/main" id="{4FF88118-F325-90E1-0ED6-985CDE6EDFEF}"/>
                </a:ext>
              </a:extLst>
            </p:cNvPr>
            <p:cNvSpPr/>
            <p:nvPr/>
          </p:nvSpPr>
          <p:spPr>
            <a:xfrm>
              <a:off x="3865050" y="3284163"/>
              <a:ext cx="538353" cy="53837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2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Google Shape;1232;p26">
            <a:extLst>
              <a:ext uri="{FF2B5EF4-FFF2-40B4-BE49-F238E27FC236}">
                <a16:creationId xmlns:a16="http://schemas.microsoft.com/office/drawing/2014/main" id="{985F841E-0039-DF8A-5075-D758F92F8923}"/>
              </a:ext>
            </a:extLst>
          </p:cNvPr>
          <p:cNvGrpSpPr/>
          <p:nvPr/>
        </p:nvGrpSpPr>
        <p:grpSpPr>
          <a:xfrm>
            <a:off x="3307508" y="2235597"/>
            <a:ext cx="4906851" cy="666830"/>
            <a:chOff x="3833488" y="1801681"/>
            <a:chExt cx="4906851" cy="666830"/>
          </a:xfrm>
        </p:grpSpPr>
        <p:sp>
          <p:nvSpPr>
            <p:cNvPr id="34" name="Google Shape;1233;p26">
              <a:extLst>
                <a:ext uri="{FF2B5EF4-FFF2-40B4-BE49-F238E27FC236}">
                  <a16:creationId xmlns:a16="http://schemas.microsoft.com/office/drawing/2014/main" id="{3FE1787B-A3C3-BA11-7D46-20E0744DF603}"/>
                </a:ext>
              </a:extLst>
            </p:cNvPr>
            <p:cNvSpPr/>
            <p:nvPr/>
          </p:nvSpPr>
          <p:spPr>
            <a:xfrm>
              <a:off x="3833488" y="1819113"/>
              <a:ext cx="601462" cy="601462"/>
            </a:xfrm>
            <a:custGeom>
              <a:avLst/>
              <a:gdLst/>
              <a:ahLst/>
              <a:cxnLst/>
              <a:rect l="l" t="t" r="r" b="b"/>
              <a:pathLst>
                <a:path w="29183" h="29183" extrusionOk="0">
                  <a:moveTo>
                    <a:pt x="14586" y="1"/>
                  </a:moveTo>
                  <a:cubicBezTo>
                    <a:pt x="6525" y="1"/>
                    <a:pt x="1" y="6525"/>
                    <a:pt x="1" y="14586"/>
                  </a:cubicBezTo>
                  <a:cubicBezTo>
                    <a:pt x="1" y="22646"/>
                    <a:pt x="6525" y="29183"/>
                    <a:pt x="14586" y="29183"/>
                  </a:cubicBezTo>
                  <a:cubicBezTo>
                    <a:pt x="22647" y="29183"/>
                    <a:pt x="29183" y="22646"/>
                    <a:pt x="29183" y="14586"/>
                  </a:cubicBezTo>
                  <a:cubicBezTo>
                    <a:pt x="29183" y="6525"/>
                    <a:pt x="22647" y="1"/>
                    <a:pt x="14586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>
                <a:solidFill>
                  <a:srgbClr val="FFFFFF"/>
                </a:solidFill>
              </a:endParaRPr>
            </a:p>
          </p:txBody>
        </p:sp>
        <p:grpSp>
          <p:nvGrpSpPr>
            <p:cNvPr id="35" name="Google Shape;1234;p26">
              <a:extLst>
                <a:ext uri="{FF2B5EF4-FFF2-40B4-BE49-F238E27FC236}">
                  <a16:creationId xmlns:a16="http://schemas.microsoft.com/office/drawing/2014/main" id="{84CADFFC-AC40-6831-D682-4F9A607CFA90}"/>
                </a:ext>
              </a:extLst>
            </p:cNvPr>
            <p:cNvGrpSpPr/>
            <p:nvPr/>
          </p:nvGrpSpPr>
          <p:grpSpPr>
            <a:xfrm>
              <a:off x="4892152" y="1801681"/>
              <a:ext cx="3848187" cy="666830"/>
              <a:chOff x="5222699" y="3658300"/>
              <a:chExt cx="4750848" cy="666830"/>
            </a:xfrm>
          </p:grpSpPr>
          <p:sp>
            <p:nvSpPr>
              <p:cNvPr id="37" name="Google Shape;1235;p26">
                <a:extLst>
                  <a:ext uri="{FF2B5EF4-FFF2-40B4-BE49-F238E27FC236}">
                    <a16:creationId xmlns:a16="http://schemas.microsoft.com/office/drawing/2014/main" id="{8F8B15B1-FA9B-AA24-AE98-AE87FCDF6550}"/>
                  </a:ext>
                </a:extLst>
              </p:cNvPr>
              <p:cNvSpPr txBox="1"/>
              <p:nvPr/>
            </p:nvSpPr>
            <p:spPr>
              <a:xfrm>
                <a:off x="5222699" y="3959430"/>
                <a:ext cx="4750848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Modules design, simulation design, statistics collection</a:t>
                </a:r>
                <a:endParaRPr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" name="Google Shape;1236;p26">
                <a:extLst>
                  <a:ext uri="{FF2B5EF4-FFF2-40B4-BE49-F238E27FC236}">
                    <a16:creationId xmlns:a16="http://schemas.microsoft.com/office/drawing/2014/main" id="{254E7326-0A8B-7E10-B89A-FEE12F5A7BF7}"/>
                  </a:ext>
                </a:extLst>
              </p:cNvPr>
              <p:cNvSpPr txBox="1"/>
              <p:nvPr/>
            </p:nvSpPr>
            <p:spPr>
              <a:xfrm>
                <a:off x="5222700" y="3658300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Simulation Setup</a:t>
                </a:r>
                <a:endParaRPr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6" name="Google Shape;1237;p26">
              <a:extLst>
                <a:ext uri="{FF2B5EF4-FFF2-40B4-BE49-F238E27FC236}">
                  <a16:creationId xmlns:a16="http://schemas.microsoft.com/office/drawing/2014/main" id="{A88E83B2-0F7A-0A80-F795-FE8D7A8115D0}"/>
                </a:ext>
              </a:extLst>
            </p:cNvPr>
            <p:cNvSpPr/>
            <p:nvPr/>
          </p:nvSpPr>
          <p:spPr>
            <a:xfrm>
              <a:off x="3865050" y="1850658"/>
              <a:ext cx="538353" cy="53837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9" name="Google Shape;1238;p26">
            <a:extLst>
              <a:ext uri="{FF2B5EF4-FFF2-40B4-BE49-F238E27FC236}">
                <a16:creationId xmlns:a16="http://schemas.microsoft.com/office/drawing/2014/main" id="{BA527495-73E6-0962-DAA1-744D1053BD03}"/>
              </a:ext>
            </a:extLst>
          </p:cNvPr>
          <p:cNvGrpSpPr/>
          <p:nvPr/>
        </p:nvGrpSpPr>
        <p:grpSpPr>
          <a:xfrm>
            <a:off x="3549862" y="3138189"/>
            <a:ext cx="3659485" cy="636350"/>
            <a:chOff x="4082798" y="2512769"/>
            <a:chExt cx="3659485" cy="636350"/>
          </a:xfrm>
        </p:grpSpPr>
        <p:sp>
          <p:nvSpPr>
            <p:cNvPr id="40" name="Google Shape;1239;p26">
              <a:extLst>
                <a:ext uri="{FF2B5EF4-FFF2-40B4-BE49-F238E27FC236}">
                  <a16:creationId xmlns:a16="http://schemas.microsoft.com/office/drawing/2014/main" id="{3E4C603B-3C99-7F5B-055C-6780FA152B0F}"/>
                </a:ext>
              </a:extLst>
            </p:cNvPr>
            <p:cNvSpPr/>
            <p:nvPr/>
          </p:nvSpPr>
          <p:spPr>
            <a:xfrm>
              <a:off x="4082798" y="2530216"/>
              <a:ext cx="601462" cy="601462"/>
            </a:xfrm>
            <a:custGeom>
              <a:avLst/>
              <a:gdLst/>
              <a:ahLst/>
              <a:cxnLst/>
              <a:rect l="l" t="t" r="r" b="b"/>
              <a:pathLst>
                <a:path w="29183" h="29183" extrusionOk="0">
                  <a:moveTo>
                    <a:pt x="14598" y="1"/>
                  </a:moveTo>
                  <a:cubicBezTo>
                    <a:pt x="6537" y="1"/>
                    <a:pt x="1" y="6525"/>
                    <a:pt x="1" y="14586"/>
                  </a:cubicBezTo>
                  <a:cubicBezTo>
                    <a:pt x="1" y="22646"/>
                    <a:pt x="6537" y="29183"/>
                    <a:pt x="14598" y="29183"/>
                  </a:cubicBezTo>
                  <a:cubicBezTo>
                    <a:pt x="22646" y="29183"/>
                    <a:pt x="29183" y="22646"/>
                    <a:pt x="29183" y="14586"/>
                  </a:cubicBezTo>
                  <a:cubicBezTo>
                    <a:pt x="29183" y="6525"/>
                    <a:pt x="22646" y="1"/>
                    <a:pt x="14598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>
                <a:solidFill>
                  <a:srgbClr val="FFFFFF"/>
                </a:solidFill>
              </a:endParaRPr>
            </a:p>
          </p:txBody>
        </p:sp>
        <p:grpSp>
          <p:nvGrpSpPr>
            <p:cNvPr id="41" name="Google Shape;1240;p26">
              <a:extLst>
                <a:ext uri="{FF2B5EF4-FFF2-40B4-BE49-F238E27FC236}">
                  <a16:creationId xmlns:a16="http://schemas.microsoft.com/office/drawing/2014/main" id="{B293DD88-557E-E635-0913-4BA8E7A55797}"/>
                </a:ext>
              </a:extLst>
            </p:cNvPr>
            <p:cNvGrpSpPr/>
            <p:nvPr/>
          </p:nvGrpSpPr>
          <p:grpSpPr>
            <a:xfrm>
              <a:off x="5141454" y="2512769"/>
              <a:ext cx="2600829" cy="636350"/>
              <a:chOff x="5222700" y="3658300"/>
              <a:chExt cx="3210900" cy="636350"/>
            </a:xfrm>
          </p:grpSpPr>
          <p:sp>
            <p:nvSpPr>
              <p:cNvPr id="43" name="Google Shape;1241;p26">
                <a:extLst>
                  <a:ext uri="{FF2B5EF4-FFF2-40B4-BE49-F238E27FC236}">
                    <a16:creationId xmlns:a16="http://schemas.microsoft.com/office/drawing/2014/main" id="{67E7CB10-9694-1A60-3454-990FE40CBCFF}"/>
                  </a:ext>
                </a:extLst>
              </p:cNvPr>
              <p:cNvSpPr txBox="1"/>
              <p:nvPr/>
            </p:nvSpPr>
            <p:spPr>
              <a:xfrm>
                <a:off x="5222700" y="3928950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Normal &amp; busy load-balancing</a:t>
                </a:r>
                <a:endParaRPr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" name="Google Shape;1242;p26">
                <a:extLst>
                  <a:ext uri="{FF2B5EF4-FFF2-40B4-BE49-F238E27FC236}">
                    <a16:creationId xmlns:a16="http://schemas.microsoft.com/office/drawing/2014/main" id="{F939F030-D6ED-DF64-8BE6-E755948AE7FE}"/>
                  </a:ext>
                </a:extLst>
              </p:cNvPr>
              <p:cNvSpPr txBox="1"/>
              <p:nvPr/>
            </p:nvSpPr>
            <p:spPr>
              <a:xfrm>
                <a:off x="5222700" y="3658300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Static Simulation Results</a:t>
                </a:r>
                <a:endParaRPr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42" name="Google Shape;1243;p26">
              <a:extLst>
                <a:ext uri="{FF2B5EF4-FFF2-40B4-BE49-F238E27FC236}">
                  <a16:creationId xmlns:a16="http://schemas.microsoft.com/office/drawing/2014/main" id="{E9EEAC54-CC48-50EF-7AAB-1EFFCB0761CF}"/>
                </a:ext>
              </a:extLst>
            </p:cNvPr>
            <p:cNvSpPr/>
            <p:nvPr/>
          </p:nvSpPr>
          <p:spPr>
            <a:xfrm>
              <a:off x="4114350" y="2567408"/>
              <a:ext cx="538353" cy="53837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22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0973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49B84D-A234-4296-B4C9-92A57C6D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Static Simulation Settings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80FC3-EBC9-4538-91F6-C3852A655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2537" y="1690688"/>
            <a:ext cx="9591262" cy="4351338"/>
          </a:xfrm>
        </p:spPr>
        <p:txBody>
          <a:bodyPr>
            <a:normAutofit fontScale="92500" lnSpcReduction="10000"/>
          </a:bodyPr>
          <a:lstStyle/>
          <a:p>
            <a:pPr algn="l" rtl="0"/>
            <a:r>
              <a:rPr lang="en-US" noProof="1"/>
              <a:t>Conditions </a:t>
            </a:r>
          </a:p>
          <a:p>
            <a:pPr lvl="1" algn="l" rtl="0"/>
            <a:r>
              <a:rPr lang="en-US" noProof="1"/>
              <a:t>~3 hours simulations</a:t>
            </a:r>
          </a:p>
          <a:p>
            <a:pPr lvl="1" algn="l" rtl="0"/>
            <a:r>
              <a:rPr lang="en-US" noProof="1"/>
              <a:t>Normal load: 3 active Scanner modules</a:t>
            </a:r>
          </a:p>
          <a:p>
            <a:pPr lvl="1" algn="l" rtl="0"/>
            <a:r>
              <a:rPr lang="en-US" noProof="1"/>
              <a:t>Heavy load: 5 active Scanner modules</a:t>
            </a:r>
          </a:p>
          <a:p>
            <a:pPr algn="l" rtl="0"/>
            <a:r>
              <a:rPr lang="en-US" noProof="1"/>
              <a:t>Initial sweep to find area of interest</a:t>
            </a:r>
          </a:p>
          <a:p>
            <a:pPr algn="l" rtl="0"/>
            <a:r>
              <a:rPr lang="en-US" noProof="1"/>
              <a:t>Fine-tune sweep to locate optimal candidates</a:t>
            </a:r>
          </a:p>
          <a:p>
            <a:pPr algn="l" rtl="0"/>
            <a:r>
              <a:rPr lang="en-US" noProof="1"/>
              <a:t>Test candidates across multiple seeds</a:t>
            </a:r>
          </a:p>
          <a:p>
            <a:pPr algn="l" rtl="0"/>
            <a:r>
              <a:rPr lang="en-US" noProof="1"/>
              <a:t>Repeat for second queue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8D2D0-7ED2-46AF-8889-FC318862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Static Simulation 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92738-5ABF-4B0E-8DE3-867BE4D4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221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D4E-0325-9C7C-BDEF-31CA9D659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85326" cy="1029335"/>
          </a:xfrm>
        </p:spPr>
        <p:txBody>
          <a:bodyPr/>
          <a:lstStyle/>
          <a:p>
            <a:pPr rtl="0"/>
            <a:r>
              <a:rPr lang="en-US" b="1" dirty="0"/>
              <a:t>Static Sim. - Normal Load 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01967-8375-EBDC-607E-1C955B27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80" y="1460500"/>
            <a:ext cx="5090160" cy="1993584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Initial sweep</a:t>
            </a:r>
          </a:p>
          <a:p>
            <a:pPr algn="l" rtl="0"/>
            <a:r>
              <a:rPr lang="en-US" sz="2400" dirty="0"/>
              <a:t>Drop-rate &amp; queue length contained for 10-15 Orchestrators</a:t>
            </a:r>
            <a:endParaRPr lang="he-IL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5CD53-9C5B-520D-9A55-0641E9F4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Static Simulation 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F4AFA-7AA6-56F6-1DF2-54F2D838A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 descr="A graph with a red line&#10;&#10;AI-generated content may be incorrect.">
            <a:extLst>
              <a:ext uri="{FF2B5EF4-FFF2-40B4-BE49-F238E27FC236}">
                <a16:creationId xmlns:a16="http://schemas.microsoft.com/office/drawing/2014/main" id="{002A7553-4A65-2ADD-8AEC-058066723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" t="3655" r="1661" b="6297"/>
          <a:stretch/>
        </p:blipFill>
        <p:spPr bwMode="auto">
          <a:xfrm>
            <a:off x="5954253" y="1252034"/>
            <a:ext cx="6098209" cy="24249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71764D-2779-AC25-12B3-7557B5809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50" t="4176" r="1557" b="6036"/>
          <a:stretch/>
        </p:blipFill>
        <p:spPr bwMode="auto">
          <a:xfrm>
            <a:off x="139065" y="3742990"/>
            <a:ext cx="6671310" cy="26895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3735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B1AEE-F908-E1BC-55C5-BC766EDD1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4EC3-05F1-E10B-62F5-265702703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85326" cy="1029335"/>
          </a:xfrm>
        </p:spPr>
        <p:txBody>
          <a:bodyPr/>
          <a:lstStyle/>
          <a:p>
            <a:pPr rtl="0"/>
            <a:r>
              <a:rPr lang="en-US" b="1" dirty="0"/>
              <a:t>Static Sim. - Normal Load 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3556F-6F82-8BE3-9BBE-37CE0BFAB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1334732"/>
            <a:ext cx="5082540" cy="2381885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</a:pPr>
            <a:r>
              <a:rPr lang="en-US" sz="2000" dirty="0"/>
              <a:t>11 Orch. Suffice for stability</a:t>
            </a:r>
          </a:p>
          <a:p>
            <a:pPr algn="l" rtl="0">
              <a:lnSpc>
                <a:spcPct val="100000"/>
              </a:lnSpc>
            </a:pPr>
            <a:r>
              <a:rPr lang="en-US" sz="2000" dirty="0"/>
              <a:t>Significant latency improvements</a:t>
            </a:r>
          </a:p>
          <a:p>
            <a:pPr algn="l" rtl="0">
              <a:lnSpc>
                <a:spcPct val="100000"/>
              </a:lnSpc>
            </a:pPr>
            <a:r>
              <a:rPr lang="en-US" sz="2000" dirty="0"/>
              <a:t>13 Orch. Improve average latency 4.7x</a:t>
            </a:r>
          </a:p>
          <a:p>
            <a:pPr algn="l" rtl="0">
              <a:lnSpc>
                <a:spcPct val="100000"/>
              </a:lnSpc>
            </a:pPr>
            <a:r>
              <a:rPr lang="en-US" sz="2000" dirty="0"/>
              <a:t>14 orch. By 11.2x (2.4x for one unit increase)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94059-18C4-8E42-7335-01C0E7E32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Static Simulation 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CE049-3BA3-F602-4620-CE1B0118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29A92A-E610-41CC-5777-228BAABD84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0" t="3654" r="1560" b="5514"/>
          <a:stretch/>
        </p:blipFill>
        <p:spPr bwMode="auto">
          <a:xfrm>
            <a:off x="5676900" y="1125329"/>
            <a:ext cx="6446520" cy="25912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B4F2F-9925-1FC9-76B2-EACEA0118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6" t="4438" r="1655" b="4469"/>
          <a:stretch/>
        </p:blipFill>
        <p:spPr bwMode="auto">
          <a:xfrm>
            <a:off x="480060" y="3840272"/>
            <a:ext cx="6370320" cy="25916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46834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845CB-5702-891C-F4EE-6E077A1AF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DF45-D267-1CD7-9DE5-1C2B30CF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85326" cy="1029335"/>
          </a:xfrm>
        </p:spPr>
        <p:txBody>
          <a:bodyPr/>
          <a:lstStyle/>
          <a:p>
            <a:pPr rtl="0"/>
            <a:r>
              <a:rPr lang="en-US" b="1" dirty="0"/>
              <a:t>Static Sim. - Normal Load 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3DAD3-326D-4969-A520-6DC00BB38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80" y="1394460"/>
            <a:ext cx="4579619" cy="2256118"/>
          </a:xfrm>
        </p:spPr>
        <p:txBody>
          <a:bodyPr>
            <a:normAutofit/>
          </a:bodyPr>
          <a:lstStyle/>
          <a:p>
            <a:pPr algn="l" rtl="0">
              <a:lnSpc>
                <a:spcPct val="120000"/>
              </a:lnSpc>
            </a:pPr>
            <a:r>
              <a:rPr lang="en-US" sz="2400" dirty="0"/>
              <a:t>Multi-seed testing – 13 vs 14 Orchestrators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6A6F9-BAFA-11A3-6F19-5FB2F643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Static Simulation 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06C9A-1B21-9DB3-8BE2-151DC20A1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B6086D-CD09-9B17-7CE1-032BEAE7A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02" t="3916" r="1449" b="6297"/>
          <a:stretch/>
        </p:blipFill>
        <p:spPr bwMode="auto">
          <a:xfrm>
            <a:off x="5336275" y="1304597"/>
            <a:ext cx="6756204" cy="26945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A702C4-A2ED-4D66-41FE-FA904853D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04" y="4045978"/>
            <a:ext cx="6046458" cy="2433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7727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A4C19-FE55-2B7E-5EF3-78C5A567A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D3465-046D-BD48-C497-EE982BC4C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85326" cy="1029335"/>
          </a:xfrm>
        </p:spPr>
        <p:txBody>
          <a:bodyPr/>
          <a:lstStyle/>
          <a:p>
            <a:pPr rtl="0"/>
            <a:r>
              <a:rPr lang="en-US" b="1" dirty="0"/>
              <a:t>Static Sim. - Normal Load 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A9F3-05C0-07EF-C17C-04D4C40A6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80" y="1394460"/>
            <a:ext cx="5173980" cy="2256118"/>
          </a:xfrm>
        </p:spPr>
        <p:txBody>
          <a:bodyPr>
            <a:normAutofit/>
          </a:bodyPr>
          <a:lstStyle/>
          <a:p>
            <a:pPr algn="l" rtl="0">
              <a:lnSpc>
                <a:spcPct val="120000"/>
              </a:lnSpc>
            </a:pPr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queue balancing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A1EEA-25C1-3CBC-3C81-77FD30B9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Static Simulation 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5205B-0029-697D-A494-CFCC1E3B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FFA9042-E2B2-A091-B826-D54726521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4" t="6525" r="613" b="4466"/>
          <a:stretch/>
        </p:blipFill>
        <p:spPr bwMode="auto">
          <a:xfrm>
            <a:off x="1174573" y="2560321"/>
            <a:ext cx="9202112" cy="34164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06736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8FEF0-6980-6400-A5F0-3CA5E93C9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D888-B362-1094-2904-ADF89AFE6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85326" cy="1029335"/>
          </a:xfrm>
        </p:spPr>
        <p:txBody>
          <a:bodyPr/>
          <a:lstStyle/>
          <a:p>
            <a:pPr rtl="0"/>
            <a:r>
              <a:rPr lang="en-US" b="1" dirty="0"/>
              <a:t>Static Sim. - Normal Load </a:t>
            </a:r>
            <a:endParaRPr lang="he-IL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0B3EC-DFBF-F86F-43C6-E0248C5A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Static Simulation 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A3F10-4015-6D4A-3322-2F7A5EE41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25</a:t>
            </a:fld>
            <a:endParaRPr lang="en-US"/>
          </a:p>
        </p:txBody>
      </p:sp>
      <p:pic>
        <p:nvPicPr>
          <p:cNvPr id="10" name="Picture 9" descr="A colorful chart with black text&#10;&#10;AI-generated content may be incorrect.">
            <a:extLst>
              <a:ext uri="{FF2B5EF4-FFF2-40B4-BE49-F238E27FC236}">
                <a16:creationId xmlns:a16="http://schemas.microsoft.com/office/drawing/2014/main" id="{B513C7D8-F587-ED99-DC03-68B4C99AE8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668" t="3667" r="1884" b="5950"/>
          <a:stretch/>
        </p:blipFill>
        <p:spPr bwMode="auto">
          <a:xfrm>
            <a:off x="533400" y="1238640"/>
            <a:ext cx="6375732" cy="25469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A graph of a bar chart&#10;&#10;AI-generated content may be incorrect.">
            <a:extLst>
              <a:ext uri="{FF2B5EF4-FFF2-40B4-BE49-F238E27FC236}">
                <a16:creationId xmlns:a16="http://schemas.microsoft.com/office/drawing/2014/main" id="{CD813033-F87F-DB0D-AF5C-B3971CA1E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7" t="4192" r="1767" b="5963"/>
          <a:stretch/>
        </p:blipFill>
        <p:spPr bwMode="auto">
          <a:xfrm>
            <a:off x="5458354" y="3844535"/>
            <a:ext cx="6583952" cy="2610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F3DD6D-B9A8-CC90-7E8E-241B3E8DD92B}"/>
              </a:ext>
            </a:extLst>
          </p:cNvPr>
          <p:cNvSpPr txBox="1"/>
          <p:nvPr/>
        </p:nvSpPr>
        <p:spPr>
          <a:xfrm>
            <a:off x="617220" y="4142032"/>
            <a:ext cx="477012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Maximal latency is lowest with 174 catalogs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Throughput is stable for all contenders (30/sec)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Average latency stagnates – differences are up to stochastic error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119794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79EF6-2B99-AB67-2462-2CF57B24F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E81DE9-9E69-E547-CA8D-65D4677102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d</a:t>
            </a:r>
            <a:endParaRPr lang="he-IL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FB38EF-CD68-1FC7-8D1D-D472BA590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D59AA5-E424-1492-613C-810DBF2D7DE7}"/>
              </a:ext>
            </a:extLst>
          </p:cNvPr>
          <p:cNvGrpSpPr/>
          <p:nvPr/>
        </p:nvGrpSpPr>
        <p:grpSpPr>
          <a:xfrm>
            <a:off x="0" y="3236976"/>
            <a:ext cx="12192000" cy="3621024"/>
            <a:chOff x="38122822" y="3381571"/>
            <a:chExt cx="12265338" cy="3621024"/>
          </a:xfrm>
        </p:grpSpPr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E7BCEE64-92A9-C7B4-5F89-8AAB95BCC88F}"/>
                </a:ext>
              </a:extLst>
            </p:cNvPr>
            <p:cNvSpPr/>
            <p:nvPr/>
          </p:nvSpPr>
          <p:spPr>
            <a:xfrm>
              <a:off x="40380540" y="3381571"/>
              <a:ext cx="10007620" cy="3621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3655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FC661BE0-6AF6-73A9-357C-5A375B0C0B2D}"/>
                </a:ext>
              </a:extLst>
            </p:cNvPr>
            <p:cNvSpPr/>
            <p:nvPr/>
          </p:nvSpPr>
          <p:spPr>
            <a:xfrm>
              <a:off x="40036143" y="3381571"/>
              <a:ext cx="2403133" cy="3621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5323" y="0"/>
                  </a:lnTo>
                  <a:lnTo>
                    <a:pt x="0" y="21600"/>
                  </a:lnTo>
                  <a:lnTo>
                    <a:pt x="6277" y="2160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35ADE9B8-6985-5E67-2CB3-6438836E6E5B}"/>
                </a:ext>
              </a:extLst>
            </p:cNvPr>
            <p:cNvSpPr/>
            <p:nvPr/>
          </p:nvSpPr>
          <p:spPr>
            <a:xfrm>
              <a:off x="40610140" y="3638976"/>
              <a:ext cx="846644" cy="1429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21600"/>
                  </a:lnTo>
                  <a:lnTo>
                    <a:pt x="21600" y="0"/>
                  </a:lnTo>
                  <a:lnTo>
                    <a:pt x="1728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7BE9368-5B2C-7E2E-2251-72ED030CEFC8}"/>
                </a:ext>
              </a:extLst>
            </p:cNvPr>
            <p:cNvSpPr/>
            <p:nvPr/>
          </p:nvSpPr>
          <p:spPr>
            <a:xfrm>
              <a:off x="39701313" y="5270082"/>
              <a:ext cx="1500051" cy="1732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05" y="21600"/>
                  </a:moveTo>
                  <a:lnTo>
                    <a:pt x="0" y="21600"/>
                  </a:lnTo>
                  <a:lnTo>
                    <a:pt x="11695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42D5A63D-BC58-9148-5A9D-0F7346CD6A29}"/>
                </a:ext>
              </a:extLst>
            </p:cNvPr>
            <p:cNvSpPr/>
            <p:nvPr/>
          </p:nvSpPr>
          <p:spPr>
            <a:xfrm>
              <a:off x="39050783" y="5765633"/>
              <a:ext cx="1070498" cy="1236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02" y="21600"/>
                  </a:moveTo>
                  <a:lnTo>
                    <a:pt x="0" y="21600"/>
                  </a:lnTo>
                  <a:lnTo>
                    <a:pt x="11698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8A9D0A01-9399-B215-0144-2323D428CBE5}"/>
                </a:ext>
              </a:extLst>
            </p:cNvPr>
            <p:cNvSpPr/>
            <p:nvPr/>
          </p:nvSpPr>
          <p:spPr>
            <a:xfrm>
              <a:off x="38495921" y="6097592"/>
              <a:ext cx="783499" cy="905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16" y="21600"/>
                  </a:moveTo>
                  <a:lnTo>
                    <a:pt x="0" y="21600"/>
                  </a:lnTo>
                  <a:lnTo>
                    <a:pt x="11710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F59560ED-E70F-2FC5-395E-D5FA377B3AFF}"/>
                </a:ext>
              </a:extLst>
            </p:cNvPr>
            <p:cNvSpPr/>
            <p:nvPr/>
          </p:nvSpPr>
          <p:spPr>
            <a:xfrm>
              <a:off x="38122822" y="6481214"/>
              <a:ext cx="451547" cy="521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85" y="21600"/>
                  </a:moveTo>
                  <a:lnTo>
                    <a:pt x="0" y="21600"/>
                  </a:lnTo>
                  <a:lnTo>
                    <a:pt x="11669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12D2038-D976-68A7-3C96-8300FB2CA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203" y="4019532"/>
            <a:ext cx="7882394" cy="1808204"/>
          </a:xfrm>
        </p:spPr>
        <p:txBody>
          <a:bodyPr/>
          <a:lstStyle/>
          <a:p>
            <a:pPr rtl="0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Dynamic Simulation 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555487-7B60-A2E0-B8B0-31E2B3FD1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23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4EAAF-8E4B-73C1-C7DB-4D9D425B6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9E73BE-40CA-F651-A15B-4FE2A0027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Dynamic Simulation Settings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91A49A3-E302-1854-F4DB-3CC20AFE1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2537" y="1690688"/>
                <a:ext cx="9591262" cy="4607754"/>
              </a:xfrm>
            </p:spPr>
            <p:txBody>
              <a:bodyPr>
                <a:normAutofit fontScale="77500" lnSpcReduction="20000"/>
              </a:bodyPr>
              <a:lstStyle/>
              <a:p>
                <a:pPr algn="l" rtl="0"/>
                <a:r>
                  <a:rPr lang="en-US" noProof="1"/>
                  <a:t>1-hour simulations</a:t>
                </a:r>
              </a:p>
              <a:p>
                <a:pPr algn="l" rtl="0"/>
                <a:r>
                  <a:rPr lang="en-US" noProof="1"/>
                  <a:t>For each function (Linear, QDTE) - Parameter sweep to find best combination</a:t>
                </a:r>
              </a:p>
              <a:p>
                <a:pPr algn="l" rtl="0"/>
                <a:r>
                  <a:rPr lang="en-US" noProof="1"/>
                  <a:t>Run each combination 5 times (different seeds), average results</a:t>
                </a:r>
              </a:p>
              <a:p>
                <a:pPr algn="l" rtl="0"/>
                <a:r>
                  <a:rPr lang="en-US" noProof="1"/>
                  <a:t>Normalize results between 0-1</a:t>
                </a:r>
              </a:p>
              <a:p>
                <a:pPr lvl="1" algn="l" rtl="0"/>
                <a:r>
                  <a:rPr lang="en-US" noProof="1"/>
                  <a:t>1 – best result in sweep</a:t>
                </a:r>
              </a:p>
              <a:p>
                <a:pPr lvl="1" algn="l" rtl="0"/>
                <a:r>
                  <a:rPr lang="en-US" noProof="1"/>
                  <a:t>0 – worst result in sweep</a:t>
                </a:r>
              </a:p>
              <a:p>
                <a:pPr algn="l" rtl="0"/>
                <a:r>
                  <a:rPr lang="en-US" noProof="1"/>
                  <a:t>Designate a score to the result of each parameter combination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21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he-IL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sz="21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he-IL" sz="21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he-IL" sz="2100" i="1">
                              <a:latin typeface="Cambria Math" panose="02040503050406030204" pitchFamily="18" charset="0"/>
                            </a:rPr>
                            <m:t>𝑙𝑎𝑡𝑒𝑛𝑐𝑦</m:t>
                          </m:r>
                        </m:e>
                      </m:d>
                      <m:r>
                        <a:rPr lang="he-IL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he-IL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sz="210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he-IL" sz="210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he-IL" sz="2100" i="1">
                              <a:latin typeface="Cambria Math" panose="02040503050406030204" pitchFamily="18" charset="0"/>
                            </a:rPr>
                            <m:t>𝑙𝑎𝑡𝑒𝑛𝑐𝑦</m:t>
                          </m:r>
                        </m:e>
                      </m:d>
                      <m:r>
                        <a:rPr lang="he-IL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he-IL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sz="210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he-IL" sz="210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he-IL" sz="2100" i="1">
                              <a:latin typeface="Cambria Math" panose="02040503050406030204" pitchFamily="18" charset="0"/>
                            </a:rPr>
                            <m:t>𝑜𝑟𝑐</m:t>
                          </m:r>
                          <m:r>
                            <a:rPr lang="he-IL" sz="21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he-IL" sz="21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he-IL" sz="2100" i="1">
                              <a:latin typeface="Cambria Math" panose="02040503050406030204" pitchFamily="18" charset="0"/>
                            </a:rPr>
                            <m:t>𝑛𝑢𝑚</m:t>
                          </m:r>
                        </m:e>
                      </m:d>
                      <m:r>
                        <a:rPr lang="he-IL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he-IL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sz="210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he-IL" sz="210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he-IL" sz="2100" i="1">
                              <a:latin typeface="Cambria Math" panose="02040503050406030204" pitchFamily="18" charset="0"/>
                            </a:rPr>
                            <m:t>𝑐𝑎𝑡𝑎𝑙𝑜𝑔</m:t>
                          </m:r>
                          <m:r>
                            <a:rPr lang="he-IL" sz="21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he-IL" sz="2100" i="1">
                              <a:latin typeface="Cambria Math" panose="02040503050406030204" pitchFamily="18" charset="0"/>
                            </a:rPr>
                            <m:t>𝑛𝑢𝑚</m:t>
                          </m:r>
                        </m:e>
                      </m:d>
                      <m:r>
                        <a:rPr lang="he-IL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he-IL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he-IL" sz="21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he-IL" sz="2100" i="1">
                              <a:latin typeface="Cambria Math" panose="02040503050406030204" pitchFamily="18" charset="0"/>
                            </a:rPr>
                            <m:t>𝑟𝑜𝑢𝑔</m:t>
                          </m:r>
                          <m:r>
                            <a:rPr lang="he-IL" sz="21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he-IL" sz="2100" i="1">
                              <a:latin typeface="Cambria Math" panose="02040503050406030204" pitchFamily="18" charset="0"/>
                            </a:rPr>
                            <m:t>𝑝𝑢𝑡</m:t>
                          </m:r>
                        </m:e>
                      </m:d>
                      <m:r>
                        <a:rPr lang="he-IL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he-IL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sz="210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he-IL" sz="210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he-IL" sz="2100" i="1">
                              <a:latin typeface="Cambria Math" panose="02040503050406030204" pitchFamily="18" charset="0"/>
                            </a:rPr>
                            <m:t>𝑞𝑢𝑒𝑢𝑒𝑠</m:t>
                          </m:r>
                          <m:r>
                            <a:rPr lang="he-IL" sz="21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he-IL" sz="2100" i="1">
                              <a:latin typeface="Cambria Math" panose="02040503050406030204" pitchFamily="18" charset="0"/>
                            </a:rPr>
                            <m:t>𝑙𝑒𝑛𝑔𝑡</m:t>
                          </m:r>
                          <m:r>
                            <a:rPr lang="he-IL" sz="21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he-IL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he-IL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sz="2100" i="1">
                              <a:latin typeface="Cambria Math" panose="02040503050406030204" pitchFamily="18" charset="0"/>
                            </a:rPr>
                            <m:t>𝑑𝑟𝑜𝑝</m:t>
                          </m:r>
                          <m:r>
                            <a:rPr lang="he-IL" sz="21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he-IL" sz="2100" i="1">
                              <a:latin typeface="Cambria Math" panose="02040503050406030204" pitchFamily="18" charset="0"/>
                            </a:rPr>
                            <m:t>𝑟𝑎𝑡𝑒</m:t>
                          </m:r>
                        </m:e>
                      </m:d>
                      <m:r>
                        <a:rPr lang="he-IL" sz="2100">
                          <a:latin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r>
                        <a:rPr lang="he-IL" sz="21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he-IL" sz="210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he-IL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sz="2100" i="1">
                              <a:latin typeface="Cambria Math" panose="02040503050406030204" pitchFamily="18" charset="0"/>
                            </a:rPr>
                            <m:t>𝑐𝑜𝑛𝑡𝑟𝑜𝑙</m:t>
                          </m:r>
                          <m:r>
                            <a:rPr lang="he-IL" sz="21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he-IL" sz="2100" i="1">
                              <a:latin typeface="Cambria Math" panose="02040503050406030204" pitchFamily="18" charset="0"/>
                            </a:rPr>
                            <m:t>𝑚𝑒𝑠𝑠𝑎𝑔𝑒𝑠</m:t>
                          </m:r>
                        </m:e>
                      </m:d>
                    </m:oMath>
                  </m:oMathPara>
                </a14:m>
                <a:endParaRPr lang="en-US" noProof="1"/>
              </a:p>
              <a:p>
                <a:pPr algn="l" rtl="0"/>
                <a:r>
                  <a:rPr lang="en-US" noProof="1"/>
                  <a:t>Pick best combination from each function 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91A49A3-E302-1854-F4DB-3CC20AFE1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2537" y="1690688"/>
                <a:ext cx="9591262" cy="4607754"/>
              </a:xfrm>
              <a:blipFill>
                <a:blip r:embed="rId3"/>
                <a:stretch>
                  <a:fillRect l="-699" t="-2646" b="-158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A6CA00-1CAB-A2C6-36FA-A86E2915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Dynamic Simulation 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3131A-5FF6-D4FA-753E-8B4BF69EB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806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53B85-EF68-EB1F-D6C3-5FE38E4D8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4250D-9582-14EB-EA47-C7725AF6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Dynamic Simulation Settings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F04A32-F2BF-67E8-B9D1-621399A9B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889" y="1690688"/>
            <a:ext cx="10727139" cy="4607754"/>
          </a:xfrm>
        </p:spPr>
        <p:txBody>
          <a:bodyPr numCol="2">
            <a:normAutofit/>
          </a:bodyPr>
          <a:lstStyle/>
          <a:p>
            <a:pPr marL="0" indent="0" algn="l" rtl="0">
              <a:buNone/>
            </a:pPr>
            <a:r>
              <a:rPr lang="en-US" noProof="1"/>
              <a:t>Linear Ramp-up, Averaged Decay</a:t>
            </a:r>
          </a:p>
          <a:p>
            <a:pPr lvl="1" algn="l" rtl="0">
              <a:lnSpc>
                <a:spcPct val="100000"/>
              </a:lnSpc>
            </a:pPr>
            <a:r>
              <a:rPr lang="en-US" sz="2000" noProof="1"/>
              <a:t>Minimal pod count - 1</a:t>
            </a:r>
          </a:p>
          <a:p>
            <a:pPr lvl="1" algn="l" rtl="0">
              <a:lnSpc>
                <a:spcPct val="100000"/>
              </a:lnSpc>
            </a:pPr>
            <a:r>
              <a:rPr lang="en-US" sz="2000" noProof="1"/>
              <a:t>Maximal Orch. count – 14</a:t>
            </a:r>
          </a:p>
          <a:p>
            <a:pPr lvl="1" algn="l" rtl="0">
              <a:lnSpc>
                <a:spcPct val="100000"/>
              </a:lnSpc>
            </a:pPr>
            <a:r>
              <a:rPr lang="en-US" sz="2000" noProof="1"/>
              <a:t>Maximal Catalog count – 174</a:t>
            </a:r>
          </a:p>
          <a:p>
            <a:pPr lvl="1" algn="l" rtl="0">
              <a:lnSpc>
                <a:spcPct val="100000"/>
              </a:lnSpc>
            </a:pPr>
            <a:r>
              <a:rPr lang="en-US" sz="2000" noProof="1"/>
              <a:t>Queue thresholds – 75,85,100</a:t>
            </a:r>
          </a:p>
          <a:p>
            <a:pPr lvl="1" algn="l" rtl="0">
              <a:lnSpc>
                <a:spcPct val="100000"/>
              </a:lnSpc>
            </a:pPr>
            <a:r>
              <a:rPr lang="en-US" sz="2000" noProof="1"/>
              <a:t>Sampling history – 15,30,60 sec</a:t>
            </a:r>
          </a:p>
          <a:p>
            <a:pPr lvl="1" algn="l" rtl="0">
              <a:lnSpc>
                <a:spcPct val="100000"/>
              </a:lnSpc>
            </a:pPr>
            <a:r>
              <a:rPr lang="en-US" sz="2000" noProof="1"/>
              <a:t>Sampling rate – 0.25,0.5,1 sec</a:t>
            </a:r>
          </a:p>
          <a:p>
            <a:pPr marL="457200" lvl="1" indent="0" algn="l" rtl="0">
              <a:lnSpc>
                <a:spcPct val="110000"/>
              </a:lnSpc>
              <a:buNone/>
            </a:pPr>
            <a:endParaRPr lang="en-US" noProof="1"/>
          </a:p>
          <a:p>
            <a:pPr marL="0" indent="0" algn="l" rtl="0">
              <a:buNone/>
            </a:pPr>
            <a:r>
              <a:rPr lang="en-US" noProof="1"/>
              <a:t>Queue Drain-Time Estimation</a:t>
            </a:r>
          </a:p>
          <a:p>
            <a:pPr lvl="1" algn="l" rtl="0">
              <a:lnSpc>
                <a:spcPct val="100000"/>
              </a:lnSpc>
            </a:pPr>
            <a:r>
              <a:rPr lang="en-US" sz="2000" noProof="1"/>
              <a:t>Minimal pod count – 1</a:t>
            </a:r>
          </a:p>
          <a:p>
            <a:pPr lvl="1" algn="l" rtl="0">
              <a:lnSpc>
                <a:spcPct val="100000"/>
              </a:lnSpc>
            </a:pPr>
            <a:r>
              <a:rPr lang="en-US" sz="2000" noProof="1"/>
              <a:t>Maximal Orch. count – 14</a:t>
            </a:r>
          </a:p>
          <a:p>
            <a:pPr lvl="1" algn="l" rtl="0">
              <a:lnSpc>
                <a:spcPct val="100000"/>
              </a:lnSpc>
            </a:pPr>
            <a:r>
              <a:rPr lang="en-US" sz="2000" noProof="1"/>
              <a:t>Maximal Catalog count – 174</a:t>
            </a:r>
          </a:p>
          <a:p>
            <a:pPr lvl="1" algn="l" rtl="0">
              <a:lnSpc>
                <a:spcPct val="100000"/>
              </a:lnSpc>
            </a:pPr>
            <a:r>
              <a:rPr lang="en-US" sz="2000" noProof="1"/>
              <a:t>Target latency – 2x/5x/10x (vs static results)</a:t>
            </a:r>
          </a:p>
          <a:p>
            <a:pPr lvl="1" algn="l" rtl="0">
              <a:lnSpc>
                <a:spcPct val="100000"/>
              </a:lnSpc>
            </a:pPr>
            <a:r>
              <a:rPr lang="en-US" sz="2000" noProof="1"/>
              <a:t>Stability thresholds – 5,15,30,50 sec</a:t>
            </a:r>
          </a:p>
          <a:p>
            <a:pPr lvl="1" algn="l" rtl="0">
              <a:lnSpc>
                <a:spcPct val="100000"/>
              </a:lnSpc>
            </a:pPr>
            <a:r>
              <a:rPr lang="en-US" sz="2000" noProof="1"/>
              <a:t>Sampling rate – 0.25,0.5,1 sec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C79BD0-C911-04DA-0EF4-67B6CE069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Dynamic Simulation 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D3349-99F2-5684-5233-45EB37882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28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B82B58-7446-1E21-715B-9555CB43564E}"/>
              </a:ext>
            </a:extLst>
          </p:cNvPr>
          <p:cNvCxnSpPr>
            <a:cxnSpLocks/>
          </p:cNvCxnSpPr>
          <p:nvPr/>
        </p:nvCxnSpPr>
        <p:spPr>
          <a:xfrm>
            <a:off x="6377940" y="1775460"/>
            <a:ext cx="0" cy="3848100"/>
          </a:xfrm>
          <a:prstGeom prst="line">
            <a:avLst/>
          </a:prstGeom>
          <a:ln w="127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672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0A8E6-99FD-A021-1FAA-6D7F611FC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Ramp-up, Averaged Decay</a:t>
            </a:r>
            <a:endParaRPr lang="he-IL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95E5C-26FE-6009-3CEA-26FE25CF3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Dynamic Simulation Results - Linear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9C559-2D61-0091-7390-8FE0C6BD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7F91F0-7073-547D-4E8B-1D05973B5836}"/>
              </a:ext>
            </a:extLst>
          </p:cNvPr>
          <p:cNvSpPr txBox="1"/>
          <p:nvPr/>
        </p:nvSpPr>
        <p:spPr>
          <a:xfrm>
            <a:off x="170597" y="1413339"/>
            <a:ext cx="10634563" cy="2139047"/>
          </a:xfrm>
          <a:prstGeom prst="rect">
            <a:avLst/>
          </a:prstGeom>
          <a:noFill/>
        </p:spPr>
        <p:txBody>
          <a:bodyPr wrap="square" numCol="1" rtlCol="1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Most combinations stabilize on similar average value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Lowest sampling rate sees overall highest count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Standard deviation increases when sampling rate decreases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Implies stronger fluctuations in orchestrator count during the simulation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simulation takes longer to recover after load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Nevertheless, average value is consistent among majority of combinations</a:t>
            </a:r>
            <a:endParaRPr lang="he-IL" dirty="0"/>
          </a:p>
        </p:txBody>
      </p:sp>
      <p:pic>
        <p:nvPicPr>
          <p:cNvPr id="12" name="Picture 11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749FBDD-0B44-A5D8-76C5-ACF8CF735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6" t="4313" r="1522" b="9016"/>
          <a:stretch/>
        </p:blipFill>
        <p:spPr bwMode="auto">
          <a:xfrm>
            <a:off x="47768" y="3550860"/>
            <a:ext cx="6134822" cy="27139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3DC5D114-DC4B-A8CA-E8C3-0B8F6AA8A7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3" t="3881" r="1845" b="8154"/>
          <a:stretch/>
        </p:blipFill>
        <p:spPr bwMode="auto">
          <a:xfrm>
            <a:off x="6269212" y="3550862"/>
            <a:ext cx="5875020" cy="27139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5742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C1D67F-54E5-078E-BF0D-E90ED4F4D2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d</a:t>
            </a:r>
            <a:endParaRPr lang="he-IL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3E8A3A-6FB3-4A01-980B-E2DB20DE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EA3B80-A25F-F838-3C43-2F25F2B90DDF}"/>
              </a:ext>
            </a:extLst>
          </p:cNvPr>
          <p:cNvGrpSpPr/>
          <p:nvPr/>
        </p:nvGrpSpPr>
        <p:grpSpPr>
          <a:xfrm>
            <a:off x="0" y="3236976"/>
            <a:ext cx="12192000" cy="3621024"/>
            <a:chOff x="38122822" y="3381571"/>
            <a:chExt cx="12265338" cy="3621024"/>
          </a:xfrm>
        </p:grpSpPr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D3027A82-0DB6-C217-F3EE-E3E31F4A37C6}"/>
                </a:ext>
              </a:extLst>
            </p:cNvPr>
            <p:cNvSpPr/>
            <p:nvPr/>
          </p:nvSpPr>
          <p:spPr>
            <a:xfrm>
              <a:off x="40380540" y="3381571"/>
              <a:ext cx="10007620" cy="3621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3655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EE3A2EAA-B7BD-7736-4160-776A9A522F9B}"/>
                </a:ext>
              </a:extLst>
            </p:cNvPr>
            <p:cNvSpPr/>
            <p:nvPr/>
          </p:nvSpPr>
          <p:spPr>
            <a:xfrm>
              <a:off x="40036143" y="3381571"/>
              <a:ext cx="2403133" cy="3621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5323" y="0"/>
                  </a:lnTo>
                  <a:lnTo>
                    <a:pt x="0" y="21600"/>
                  </a:lnTo>
                  <a:lnTo>
                    <a:pt x="6277" y="2160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7812C359-FD9F-40D0-E0DD-947D453C796C}"/>
                </a:ext>
              </a:extLst>
            </p:cNvPr>
            <p:cNvSpPr/>
            <p:nvPr/>
          </p:nvSpPr>
          <p:spPr>
            <a:xfrm>
              <a:off x="40610140" y="3638976"/>
              <a:ext cx="846644" cy="1429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21600"/>
                  </a:lnTo>
                  <a:lnTo>
                    <a:pt x="21600" y="0"/>
                  </a:lnTo>
                  <a:lnTo>
                    <a:pt x="1728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6263C933-4C2A-015D-B151-7B71264578C8}"/>
                </a:ext>
              </a:extLst>
            </p:cNvPr>
            <p:cNvSpPr/>
            <p:nvPr/>
          </p:nvSpPr>
          <p:spPr>
            <a:xfrm>
              <a:off x="39701313" y="5270082"/>
              <a:ext cx="1500051" cy="1732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05" y="21600"/>
                  </a:moveTo>
                  <a:lnTo>
                    <a:pt x="0" y="21600"/>
                  </a:lnTo>
                  <a:lnTo>
                    <a:pt x="11695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810F5629-81D7-E10A-DE4E-DE43C8976F69}"/>
                </a:ext>
              </a:extLst>
            </p:cNvPr>
            <p:cNvSpPr/>
            <p:nvPr/>
          </p:nvSpPr>
          <p:spPr>
            <a:xfrm>
              <a:off x="39050783" y="5765633"/>
              <a:ext cx="1070498" cy="1236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02" y="21600"/>
                  </a:moveTo>
                  <a:lnTo>
                    <a:pt x="0" y="21600"/>
                  </a:lnTo>
                  <a:lnTo>
                    <a:pt x="11698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0B87BA02-7410-D37D-592B-DBF709F9DF79}"/>
                </a:ext>
              </a:extLst>
            </p:cNvPr>
            <p:cNvSpPr/>
            <p:nvPr/>
          </p:nvSpPr>
          <p:spPr>
            <a:xfrm>
              <a:off x="38495921" y="6097592"/>
              <a:ext cx="783499" cy="905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16" y="21600"/>
                  </a:moveTo>
                  <a:lnTo>
                    <a:pt x="0" y="21600"/>
                  </a:lnTo>
                  <a:lnTo>
                    <a:pt x="11710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1A05F7CD-7041-35B9-17FC-D68F5B3494C5}"/>
                </a:ext>
              </a:extLst>
            </p:cNvPr>
            <p:cNvSpPr/>
            <p:nvPr/>
          </p:nvSpPr>
          <p:spPr>
            <a:xfrm>
              <a:off x="38122822" y="6481214"/>
              <a:ext cx="451547" cy="521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85" y="21600"/>
                  </a:moveTo>
                  <a:lnTo>
                    <a:pt x="0" y="21600"/>
                  </a:lnTo>
                  <a:lnTo>
                    <a:pt x="11669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ABB03D-568D-4321-8FC9-B6B10C34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26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AD98C-95ED-D21A-2B35-019CECD52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66BE-EB32-F8CA-DCC4-E731B9CB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Ramp-up, Averaged Decay</a:t>
            </a:r>
            <a:endParaRPr lang="he-IL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A1057-E7D5-0CAC-4C32-38C920AE4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 Simulation Results - Linear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B4654-4E0D-3545-7825-DCA63419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30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CC8F8-A330-2561-04A9-3AA96ED9FA4F}"/>
              </a:ext>
            </a:extLst>
          </p:cNvPr>
          <p:cNvSpPr txBox="1"/>
          <p:nvPr/>
        </p:nvSpPr>
        <p:spPr>
          <a:xfrm>
            <a:off x="170596" y="1405719"/>
            <a:ext cx="5104263" cy="43787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ts val="26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Drop-rate:</a:t>
            </a:r>
            <a:r>
              <a:rPr lang="en-US" sz="2000" dirty="0"/>
              <a:t> Some combination reached 0%, majority were close (&gt;0.95)</a:t>
            </a:r>
          </a:p>
          <a:p>
            <a:pPr marL="285750" indent="-285750">
              <a:lnSpc>
                <a:spcPts val="26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Throughput:</a:t>
            </a:r>
            <a:r>
              <a:rPr lang="en-US" sz="2000" dirty="0"/>
              <a:t> Nearly all combinations surpassed result achieved by static simulation (0.37)</a:t>
            </a:r>
          </a:p>
          <a:p>
            <a:pPr marL="285750" indent="-285750">
              <a:lnSpc>
                <a:spcPts val="26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Latency:</a:t>
            </a:r>
            <a:r>
              <a:rPr lang="en-US" sz="2000" dirty="0"/>
              <a:t> static sim. significantly better than any combination. Best dynamic results ere reached with lowest queue thresholds</a:t>
            </a:r>
          </a:p>
          <a:p>
            <a:pPr marL="285750" indent="-285750">
              <a:lnSpc>
                <a:spcPts val="26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queue length:</a:t>
            </a:r>
            <a:r>
              <a:rPr lang="en-US" sz="2000" dirty="0"/>
              <a:t> improved with low threshold, best with slowest sampling rate</a:t>
            </a:r>
          </a:p>
          <a:p>
            <a:pPr marL="285750" indent="-285750">
              <a:lnSpc>
                <a:spcPts val="26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Control messages:</a:t>
            </a:r>
            <a:r>
              <a:rPr lang="en-US" sz="2000" dirty="0"/>
              <a:t> rise with increase of sampling rate, as expected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980F81-8C92-4032-5C0C-D3248D7165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t="1558" r="8415" b="4187"/>
          <a:stretch/>
        </p:blipFill>
        <p:spPr bwMode="auto">
          <a:xfrm>
            <a:off x="5274860" y="1405719"/>
            <a:ext cx="6746543" cy="46748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38067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89FCB58-A020-CF6C-F8BB-8BF3487AA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EB51B-2650-45C3-50B4-7DAD0B81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Ramp-up, Averaged Decay</a:t>
            </a:r>
            <a:endParaRPr lang="he-IL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C99DE-885F-F60A-3BDC-CD2456555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Dynamic Simulation Results - Linear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87A59-963F-613C-C638-723BD5320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DEB18A-9076-887B-A9AD-ADF32CC8A6E1}"/>
              </a:ext>
            </a:extLst>
          </p:cNvPr>
          <p:cNvSpPr txBox="1"/>
          <p:nvPr/>
        </p:nvSpPr>
        <p:spPr>
          <a:xfrm>
            <a:off x="47768" y="1598016"/>
            <a:ext cx="5073328" cy="37375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Large spread:</a:t>
            </a:r>
            <a:r>
              <a:rPr lang="en-US" dirty="0"/>
              <a:t> </a:t>
            </a:r>
          </a:p>
          <a:p>
            <a:pPr marL="742950" lvl="1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/>
              <a:t>Number of control messages</a:t>
            </a:r>
          </a:p>
          <a:p>
            <a:pPr marL="742950" lvl="1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/>
              <a:t>Queue length</a:t>
            </a:r>
          </a:p>
          <a:p>
            <a:pPr marL="742950" lvl="1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/>
              <a:t>Throughput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Narrow spread:</a:t>
            </a:r>
          </a:p>
          <a:p>
            <a:pPr marL="742950" lvl="1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/>
              <a:t>Maximal latency</a:t>
            </a:r>
          </a:p>
          <a:p>
            <a:pPr marL="742950" lvl="1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/>
              <a:t>Active time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Good general result:</a:t>
            </a:r>
          </a:p>
          <a:p>
            <a:pPr marL="742950" lvl="1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/>
              <a:t>drop-rate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Bad general result:</a:t>
            </a:r>
          </a:p>
          <a:p>
            <a:pPr marL="742950" lvl="1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/>
              <a:t>Active catalog 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E1D16-4326-4E12-633B-7D29B07A6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" t="1663" r="1561" b="2064"/>
          <a:stretch/>
        </p:blipFill>
        <p:spPr bwMode="auto">
          <a:xfrm>
            <a:off x="5121096" y="1791810"/>
            <a:ext cx="6646458" cy="32743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43287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C65D3-7D54-CE95-13B2-801C8A16E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791D0-8B6A-7FD3-8951-BDE5CBDEE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Ramp-up, Averaged Decay</a:t>
            </a:r>
            <a:endParaRPr lang="he-IL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F1793-43C2-25B1-CE52-288EEEB2B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Dynamic Simulation Results - Linear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706AC-9401-3F9C-6E2B-66771F45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27FE4-D064-5D73-9986-F67BFB2C51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" t="2193" r="2138" b="2944"/>
          <a:stretch/>
        </p:blipFill>
        <p:spPr bwMode="auto">
          <a:xfrm>
            <a:off x="5940189" y="1908877"/>
            <a:ext cx="6132963" cy="36535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20495A-BF22-D3DF-27BF-7D8D8010A751}"/>
              </a:ext>
            </a:extLst>
          </p:cNvPr>
          <p:cNvSpPr txBox="1"/>
          <p:nvPr/>
        </p:nvSpPr>
        <p:spPr>
          <a:xfrm>
            <a:off x="526577" y="1690688"/>
            <a:ext cx="5413612" cy="23509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Lower threshold results in lower catalog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System responds ‘in time’, spending less time with excessive units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Best results for ‘early and slow’ response - 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Threshold = 75, sampling rate = 1.0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774477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B7FA3-E510-D6A0-1680-92B88C1C8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728E0B4D-9722-CD00-3324-08235830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Best Combination</a:t>
            </a:r>
            <a:endParaRPr lang="he-IL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AD210D-2012-6886-9D07-A7CFFF48E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8299"/>
            <a:ext cx="4521081" cy="2108232"/>
          </a:xfrm>
        </p:spPr>
        <p:txBody>
          <a:bodyPr>
            <a:normAutofit fontScale="92500" lnSpcReduction="20000"/>
          </a:bodyPr>
          <a:lstStyle/>
          <a:p>
            <a:pPr algn="l" rtl="0">
              <a:lnSpc>
                <a:spcPct val="100000"/>
              </a:lnSpc>
            </a:pPr>
            <a:r>
              <a:rPr lang="en-US" sz="2600" dirty="0"/>
              <a:t>Best combination</a:t>
            </a:r>
            <a:br>
              <a:rPr lang="en-US" sz="2600" dirty="0"/>
            </a:br>
            <a:r>
              <a:rPr lang="en-US" sz="2600" dirty="0"/>
              <a:t>(score of 2.815 out of 3.2)</a:t>
            </a:r>
          </a:p>
          <a:p>
            <a:pPr lvl="1" algn="l" rtl="0">
              <a:lnSpc>
                <a:spcPct val="100000"/>
              </a:lnSpc>
            </a:pPr>
            <a:r>
              <a:rPr lang="en-US" sz="2200" dirty="0"/>
              <a:t>Queue threshold 75</a:t>
            </a:r>
          </a:p>
          <a:p>
            <a:pPr lvl="1" algn="l" rtl="0">
              <a:lnSpc>
                <a:spcPct val="100000"/>
              </a:lnSpc>
            </a:pPr>
            <a:r>
              <a:rPr lang="en-US" sz="2200" dirty="0"/>
              <a:t>Sampling Rate 1.0</a:t>
            </a:r>
          </a:p>
          <a:p>
            <a:pPr lvl="1" algn="l" rtl="0">
              <a:lnSpc>
                <a:spcPct val="100000"/>
              </a:lnSpc>
            </a:pPr>
            <a:r>
              <a:rPr lang="en-US" sz="2200" dirty="0"/>
              <a:t>Sampling History 15 sec</a:t>
            </a:r>
            <a:endParaRPr lang="he-IL" sz="2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39E7C-D438-6F13-D16A-95FF788B4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Dynamic Simulation Results - Linear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0AA3F-5288-2959-DDA1-1DA2F090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33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CE9176-2D80-04BD-82D7-6F44CE2D95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6" t="6741" b="4371"/>
          <a:stretch/>
        </p:blipFill>
        <p:spPr bwMode="auto">
          <a:xfrm>
            <a:off x="264603" y="3548386"/>
            <a:ext cx="6633594" cy="2898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F1258F-F2FA-249E-8BBF-5A27649C9F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3" t="4494" r="1637" b="6128"/>
          <a:stretch/>
        </p:blipFill>
        <p:spPr bwMode="auto">
          <a:xfrm>
            <a:off x="5359281" y="313271"/>
            <a:ext cx="6646699" cy="31157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09333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5A73D-4E2E-5C72-6345-BF01AFBB4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23796-BABF-53DD-7F01-15C3AC59A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059" y="410368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/>
              <a:t>Queue Drain-Time Estimation</a:t>
            </a:r>
            <a:endParaRPr lang="he-IL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1FC87-BE58-75D0-E448-2A2C72738865}"/>
              </a:ext>
            </a:extLst>
          </p:cNvPr>
          <p:cNvSpPr txBox="1"/>
          <p:nvPr/>
        </p:nvSpPr>
        <p:spPr>
          <a:xfrm>
            <a:off x="6653418" y="1735931"/>
            <a:ext cx="5127101" cy="44410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bg1"/>
                </a:solidFill>
              </a:rPr>
              <a:t>Throughput:</a:t>
            </a:r>
            <a:r>
              <a:rPr lang="en-US" sz="2000" kern="1200" dirty="0">
                <a:solidFill>
                  <a:schemeClr val="bg1"/>
                </a:solidFill>
              </a:rPr>
              <a:t> </a:t>
            </a:r>
            <a:r>
              <a:rPr lang="en-US" sz="2000" u="sng" kern="1200" dirty="0">
                <a:solidFill>
                  <a:schemeClr val="bg1"/>
                </a:solidFill>
              </a:rPr>
              <a:t>all</a:t>
            </a:r>
            <a:r>
              <a:rPr lang="en-US" sz="2000" kern="1200" dirty="0">
                <a:solidFill>
                  <a:schemeClr val="bg1"/>
                </a:solidFill>
              </a:rPr>
              <a:t> combinations achieved better results than the static simulation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r>
              <a:rPr lang="en-US" sz="2000" kern="1200" dirty="0">
                <a:solidFill>
                  <a:schemeClr val="bg1"/>
                </a:solidFill>
              </a:rPr>
              <a:t> best with slowest sampling rate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Drop-rate: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u="sng" dirty="0">
                <a:solidFill>
                  <a:schemeClr val="bg1"/>
                </a:solidFill>
              </a:rPr>
              <a:t>all</a:t>
            </a:r>
            <a:r>
              <a:rPr lang="en-US" sz="2000" dirty="0">
                <a:solidFill>
                  <a:schemeClr val="bg1"/>
                </a:solidFill>
              </a:rPr>
              <a:t> combinations had some drop-rate, lowest rates achieved with faster sampling rate</a:t>
            </a:r>
            <a:endParaRPr lang="en-US" sz="2000" kern="1200" dirty="0">
              <a:solidFill>
                <a:schemeClr val="bg1"/>
              </a:solidFill>
            </a:endParaRPr>
          </a:p>
          <a:p>
            <a:pPr marL="22860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bg1"/>
                </a:solidFill>
              </a:rPr>
              <a:t>Latency:</a:t>
            </a:r>
            <a:r>
              <a:rPr lang="en-US" sz="2000" kern="12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longer stability thresholds and fastest sampling rate achieved best results (with strictest latency target) - </a:t>
            </a:r>
            <a:r>
              <a:rPr lang="en-US" sz="2000" i="1" dirty="0">
                <a:solidFill>
                  <a:schemeClr val="bg1"/>
                </a:solidFill>
              </a:rPr>
              <a:t>fastest to react, slowest to reduce</a:t>
            </a:r>
          </a:p>
          <a:p>
            <a:pPr marL="228600" indent="-228600" algn="l" defTabSz="91440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bg1"/>
                </a:solidFill>
              </a:rPr>
              <a:t>queue length &amp; average units:</a:t>
            </a:r>
            <a:r>
              <a:rPr lang="en-US" sz="2000" kern="1200" dirty="0">
                <a:solidFill>
                  <a:schemeClr val="bg1"/>
                </a:solidFill>
              </a:rPr>
              <a:t> impacted greatly by latency target – stricter target leads to lower queue length &amp; higher average unit count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4D98B-7428-C4C0-7F1D-FC4669773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Dynamic Simulation Results - QDTE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124-0290-E1D5-91D8-BECA4501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2B7600-67E3-4D97-B453-880E2742B982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E96A3A-5493-E8E2-857D-36D67E6043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" t="1255" r="8588" b="1589"/>
          <a:stretch>
            <a:fillRect/>
          </a:stretch>
        </p:blipFill>
        <p:spPr bwMode="auto">
          <a:xfrm>
            <a:off x="334370" y="1735931"/>
            <a:ext cx="6243986" cy="44577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5264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3C3EF-1E49-C803-D9A9-A88FA0A06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80FA7-CB7D-5257-26C9-11A2C9B51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Dynamic Simulation Results - QDTE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0345F-831C-6D29-FE6F-336A0049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2B7600-67E3-4D97-B453-880E2742B982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82CA37-C53F-B54B-466F-A18F58095629}"/>
              </a:ext>
            </a:extLst>
          </p:cNvPr>
          <p:cNvSpPr txBox="1">
            <a:spLocks/>
          </p:cNvSpPr>
          <p:nvPr/>
        </p:nvSpPr>
        <p:spPr>
          <a:xfrm>
            <a:off x="1541059" y="4103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Queue Drain-Time Estimation</a:t>
            </a:r>
            <a:endParaRPr lang="he-IL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CDEF2A-DCCF-DF3E-A8C5-5E23A043BF36}"/>
              </a:ext>
            </a:extLst>
          </p:cNvPr>
          <p:cNvSpPr txBox="1"/>
          <p:nvPr/>
        </p:nvSpPr>
        <p:spPr>
          <a:xfrm>
            <a:off x="1317009" y="2052892"/>
            <a:ext cx="4408227" cy="3986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 defTabSz="9144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bg1"/>
                </a:solidFill>
              </a:rPr>
              <a:t>Impacted greatly by latency target</a:t>
            </a:r>
          </a:p>
          <a:p>
            <a:pPr marL="228600" indent="-228600" defTabSz="9144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Faster sampling rates improve results</a:t>
            </a:r>
          </a:p>
          <a:p>
            <a:pPr marL="228600" indent="-228600" algn="l" defTabSz="9144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bg1"/>
                </a:solidFill>
              </a:rPr>
              <a:t>Longer stability threshold causes higher catalog count, albeit with lower impact than other parameters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085B40-F780-AE8F-CDD5-32C239C583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t="1977" r="1321" b="3361"/>
          <a:stretch>
            <a:fillRect/>
          </a:stretch>
        </p:blipFill>
        <p:spPr bwMode="auto">
          <a:xfrm>
            <a:off x="5800299" y="2052892"/>
            <a:ext cx="6256360" cy="36593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2218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59AB68-CC89-B8E7-901F-1F12F747C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70075-0392-5794-1B23-E592CDE25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Dynamic Simulation Results - QDTE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B0D69-804C-6CB6-6EF0-6E5AFC2C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2B7600-67E3-4D97-B453-880E2742B982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5D03D4D-AD08-7E2B-48A9-9A20E5001948}"/>
              </a:ext>
            </a:extLst>
          </p:cNvPr>
          <p:cNvSpPr txBox="1">
            <a:spLocks/>
          </p:cNvSpPr>
          <p:nvPr/>
        </p:nvSpPr>
        <p:spPr>
          <a:xfrm>
            <a:off x="1541059" y="4103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Queue Drain-Time Estimation</a:t>
            </a:r>
            <a:endParaRPr lang="he-IL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26C9E9-784C-44E4-C302-74D79D05EF08}"/>
              </a:ext>
            </a:extLst>
          </p:cNvPr>
          <p:cNvSpPr txBox="1"/>
          <p:nvPr/>
        </p:nvSpPr>
        <p:spPr>
          <a:xfrm>
            <a:off x="6653419" y="2081283"/>
            <a:ext cx="4967650" cy="4095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 defTabSz="9144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Impact by the system’s response time (sampling rate &amp; stability threshold)</a:t>
            </a:r>
          </a:p>
          <a:p>
            <a:pPr marL="228600" indent="-228600" algn="l" defTabSz="9144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Lowest stability thresholds (5 sec) resulted in highest drop-rates – the system struggles to react in time to load surges</a:t>
            </a:r>
          </a:p>
          <a:p>
            <a:pPr marL="228600" indent="-228600" algn="l" defTabSz="9144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Starts with minimal unit count - most drops occur in the initial ramp-up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7CC909-9BD2-0CF5-E90C-CDFD03CDF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" t="1977" r="1421" b="3365"/>
          <a:stretch>
            <a:fillRect/>
          </a:stretch>
        </p:blipFill>
        <p:spPr bwMode="auto">
          <a:xfrm>
            <a:off x="406822" y="2081283"/>
            <a:ext cx="6116808" cy="358508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2176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9D55B-95B8-4135-464B-7DCE86BF4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2753-99A9-C3BD-9847-F4790EDA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Dynamic Simulation Results - QDTE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40DEF-7136-92E8-3C61-F398435D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2B7600-67E3-4D97-B453-880E2742B982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48B7BE7-9072-15F2-2DD9-B50E44E96565}"/>
              </a:ext>
            </a:extLst>
          </p:cNvPr>
          <p:cNvSpPr txBox="1">
            <a:spLocks/>
          </p:cNvSpPr>
          <p:nvPr/>
        </p:nvSpPr>
        <p:spPr>
          <a:xfrm>
            <a:off x="1541059" y="4103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Queue Drain-Time Estimation</a:t>
            </a:r>
            <a:endParaRPr lang="he-IL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6CEB4-EA5C-8651-D732-53A9E793EAC9}"/>
              </a:ext>
            </a:extLst>
          </p:cNvPr>
          <p:cNvSpPr txBox="1"/>
          <p:nvPr/>
        </p:nvSpPr>
        <p:spPr>
          <a:xfrm>
            <a:off x="1226819" y="2052892"/>
            <a:ext cx="4273229" cy="37747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 algn="l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bg1"/>
                </a:solidFill>
              </a:rPr>
              <a:t>S</a:t>
            </a:r>
            <a:r>
              <a:rPr lang="en-US" sz="2000" dirty="0">
                <a:solidFill>
                  <a:schemeClr val="bg1"/>
                </a:solidFill>
              </a:rPr>
              <a:t>ampling rate is the main factor</a:t>
            </a:r>
          </a:p>
          <a:p>
            <a:pPr marL="685800" lvl="1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bg1"/>
                </a:solidFill>
              </a:rPr>
              <a:t>Best throughput achieved for 4 samples/sec</a:t>
            </a:r>
          </a:p>
          <a:p>
            <a:pPr marL="228600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As expected, loose latency target results in lower throughputs</a:t>
            </a:r>
          </a:p>
          <a:p>
            <a:pPr defTabSz="914400">
              <a:lnSpc>
                <a:spcPct val="150000"/>
              </a:lnSpc>
              <a:spcBef>
                <a:spcPts val="1000"/>
              </a:spcBef>
            </a:pPr>
            <a:r>
              <a:rPr lang="en-US" sz="2000" u="sng" kern="1200" dirty="0">
                <a:solidFill>
                  <a:schemeClr val="bg1"/>
                </a:solidFill>
              </a:rPr>
              <a:t>B</a:t>
            </a:r>
            <a:r>
              <a:rPr lang="en-US" sz="2000" u="sng" dirty="0">
                <a:solidFill>
                  <a:schemeClr val="bg1"/>
                </a:solidFill>
              </a:rPr>
              <a:t>est combination</a:t>
            </a:r>
            <a:br>
              <a:rPr lang="en-US" sz="2000" u="sng" dirty="0">
                <a:solidFill>
                  <a:schemeClr val="bg1"/>
                </a:solidFill>
              </a:rPr>
            </a:br>
            <a:r>
              <a:rPr lang="en-US" sz="2000" i="1" dirty="0">
                <a:solidFill>
                  <a:schemeClr val="bg1"/>
                </a:solidFill>
              </a:rPr>
              <a:t>(score of 2.602 out of 3.2)</a:t>
            </a:r>
          </a:p>
          <a:p>
            <a:pPr marL="228600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bg1"/>
                </a:solidFill>
              </a:rPr>
              <a:t>Sampling rate of 0.25</a:t>
            </a:r>
          </a:p>
          <a:p>
            <a:pPr marL="228600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bg1"/>
                </a:solidFill>
              </a:rPr>
              <a:t>Stability threshold of 5 sec</a:t>
            </a:r>
          </a:p>
          <a:p>
            <a:pPr marL="228600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bg1"/>
                </a:solidFill>
              </a:rPr>
              <a:t>Strictest latency target – 2x static sim.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A79254-F806-F932-3774-90503D06E9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t="2175" r="1066" b="3744"/>
          <a:stretch>
            <a:fillRect/>
          </a:stretch>
        </p:blipFill>
        <p:spPr bwMode="auto">
          <a:xfrm>
            <a:off x="5558110" y="2052892"/>
            <a:ext cx="6417246" cy="37201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69096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677BB-0C9A-19F3-6711-AC271F652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0A15A-00F9-8034-A6A0-4FFAE6FBC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Dynamic Simulation Results - QDTE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24DAA-9240-AB91-6554-77F3E8BE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2B7600-67E3-4D97-B453-880E2742B982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996450B-4DB0-CF1A-625B-912785B2D6DC}"/>
              </a:ext>
            </a:extLst>
          </p:cNvPr>
          <p:cNvSpPr txBox="1">
            <a:spLocks/>
          </p:cNvSpPr>
          <p:nvPr/>
        </p:nvSpPr>
        <p:spPr>
          <a:xfrm>
            <a:off x="1541059" y="4103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Best Combination</a:t>
            </a:r>
            <a:endParaRPr lang="he-IL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238AE-6AC4-71F8-0B6A-4C48C28DFA5D}"/>
              </a:ext>
            </a:extLst>
          </p:cNvPr>
          <p:cNvSpPr txBox="1"/>
          <p:nvPr/>
        </p:nvSpPr>
        <p:spPr>
          <a:xfrm>
            <a:off x="1541058" y="1480680"/>
            <a:ext cx="4471121" cy="14234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228600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Sampling rate - 0.25</a:t>
            </a:r>
          </a:p>
          <a:p>
            <a:pPr marL="228600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Stability threshold - 5 sec</a:t>
            </a:r>
          </a:p>
          <a:p>
            <a:pPr marL="228600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Strictest latency target – 2x static sim.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3BB37-EDA5-4A3B-7F19-389DF8863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8" t="4582" r="1728" b="6059"/>
          <a:stretch>
            <a:fillRect/>
          </a:stretch>
        </p:blipFill>
        <p:spPr bwMode="auto">
          <a:xfrm>
            <a:off x="2371221" y="2904135"/>
            <a:ext cx="7449557" cy="33133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ED7E67-C0D7-C6C0-20B4-AE28926916E3}"/>
              </a:ext>
            </a:extLst>
          </p:cNvPr>
          <p:cNvCxnSpPr/>
          <p:nvPr/>
        </p:nvCxnSpPr>
        <p:spPr>
          <a:xfrm>
            <a:off x="1965278" y="3063922"/>
            <a:ext cx="975815" cy="279779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490C77-9F9D-10F9-8B0E-7A69A25B7B44}"/>
              </a:ext>
            </a:extLst>
          </p:cNvPr>
          <p:cNvCxnSpPr>
            <a:cxnSpLocks/>
          </p:cNvCxnSpPr>
          <p:nvPr/>
        </p:nvCxnSpPr>
        <p:spPr>
          <a:xfrm>
            <a:off x="1965278" y="3063922"/>
            <a:ext cx="921223" cy="1221475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382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C4804-23E2-3496-C846-93173DB76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CDC384-31A7-0489-4F6F-4F2E3BA178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d</a:t>
            </a:r>
            <a:endParaRPr lang="he-IL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27082C-FD2F-912F-00E1-FA3709D7F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3112C3-FD9C-C189-813B-499DA4EF279F}"/>
              </a:ext>
            </a:extLst>
          </p:cNvPr>
          <p:cNvGrpSpPr/>
          <p:nvPr/>
        </p:nvGrpSpPr>
        <p:grpSpPr>
          <a:xfrm>
            <a:off x="0" y="3236976"/>
            <a:ext cx="12192000" cy="3621024"/>
            <a:chOff x="38122822" y="3381571"/>
            <a:chExt cx="12265338" cy="3621024"/>
          </a:xfrm>
        </p:grpSpPr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277574E3-E180-A5E9-5E13-2D9827464CAA}"/>
                </a:ext>
              </a:extLst>
            </p:cNvPr>
            <p:cNvSpPr/>
            <p:nvPr/>
          </p:nvSpPr>
          <p:spPr>
            <a:xfrm>
              <a:off x="40380540" y="3381571"/>
              <a:ext cx="10007620" cy="3621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3655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C2A70A14-F26E-DF43-C30E-C086A25B2D1D}"/>
                </a:ext>
              </a:extLst>
            </p:cNvPr>
            <p:cNvSpPr/>
            <p:nvPr/>
          </p:nvSpPr>
          <p:spPr>
            <a:xfrm>
              <a:off x="40036143" y="3381571"/>
              <a:ext cx="2403133" cy="3621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5323" y="0"/>
                  </a:lnTo>
                  <a:lnTo>
                    <a:pt x="0" y="21600"/>
                  </a:lnTo>
                  <a:lnTo>
                    <a:pt x="6277" y="2160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F7E8F7C9-14AC-BB13-B4E2-AD46F91B8EB1}"/>
                </a:ext>
              </a:extLst>
            </p:cNvPr>
            <p:cNvSpPr/>
            <p:nvPr/>
          </p:nvSpPr>
          <p:spPr>
            <a:xfrm>
              <a:off x="40610140" y="3638976"/>
              <a:ext cx="846644" cy="1429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21600"/>
                  </a:lnTo>
                  <a:lnTo>
                    <a:pt x="21600" y="0"/>
                  </a:lnTo>
                  <a:lnTo>
                    <a:pt x="1728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B6B989FD-845B-559B-91BF-C25C8014A527}"/>
                </a:ext>
              </a:extLst>
            </p:cNvPr>
            <p:cNvSpPr/>
            <p:nvPr/>
          </p:nvSpPr>
          <p:spPr>
            <a:xfrm>
              <a:off x="39701313" y="5270082"/>
              <a:ext cx="1500051" cy="1732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05" y="21600"/>
                  </a:moveTo>
                  <a:lnTo>
                    <a:pt x="0" y="21600"/>
                  </a:lnTo>
                  <a:lnTo>
                    <a:pt x="11695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BC63A92F-34B5-3249-C05E-7421343E2E13}"/>
                </a:ext>
              </a:extLst>
            </p:cNvPr>
            <p:cNvSpPr/>
            <p:nvPr/>
          </p:nvSpPr>
          <p:spPr>
            <a:xfrm>
              <a:off x="39050783" y="5765633"/>
              <a:ext cx="1070498" cy="1236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02" y="21600"/>
                  </a:moveTo>
                  <a:lnTo>
                    <a:pt x="0" y="21600"/>
                  </a:lnTo>
                  <a:lnTo>
                    <a:pt x="11698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8C5A1184-ACB5-248D-2EE8-AFD7946A08DF}"/>
                </a:ext>
              </a:extLst>
            </p:cNvPr>
            <p:cNvSpPr/>
            <p:nvPr/>
          </p:nvSpPr>
          <p:spPr>
            <a:xfrm>
              <a:off x="38495921" y="6097592"/>
              <a:ext cx="783499" cy="905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16" y="21600"/>
                  </a:moveTo>
                  <a:lnTo>
                    <a:pt x="0" y="21600"/>
                  </a:lnTo>
                  <a:lnTo>
                    <a:pt x="11710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0E334171-58D7-A0CE-5FD4-4469C91B3564}"/>
                </a:ext>
              </a:extLst>
            </p:cNvPr>
            <p:cNvSpPr/>
            <p:nvPr/>
          </p:nvSpPr>
          <p:spPr>
            <a:xfrm>
              <a:off x="38122822" y="6481214"/>
              <a:ext cx="451547" cy="521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85" y="21600"/>
                  </a:moveTo>
                  <a:lnTo>
                    <a:pt x="0" y="21600"/>
                  </a:lnTo>
                  <a:lnTo>
                    <a:pt x="11669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352B645-3ABB-E568-F0FE-C624AE79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1970574-D688-64A1-D70A-364E8279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82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1C669-F3E2-022F-FA66-4057D15E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 - Background</a:t>
            </a:r>
            <a:endParaRPr lang="he-I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B3A9A-9D85-3FC2-0CBE-9C83B15B4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3043" y="1825625"/>
            <a:ext cx="6127288" cy="4351338"/>
          </a:xfrm>
        </p:spPr>
        <p:txBody>
          <a:bodyPr/>
          <a:lstStyle/>
          <a:p>
            <a:pPr algn="l" rtl="0"/>
            <a:r>
              <a:rPr lang="en-US" dirty="0"/>
              <a:t>Inspired by real-world System</a:t>
            </a:r>
          </a:p>
          <a:p>
            <a:pPr algn="l" rtl="0"/>
            <a:r>
              <a:rPr lang="en-US" dirty="0"/>
              <a:t>3-Stage Processing of customer data for data security, regulations etc.</a:t>
            </a:r>
          </a:p>
          <a:p>
            <a:pPr algn="l" rtl="0"/>
            <a:r>
              <a:rPr lang="en-US" dirty="0"/>
              <a:t>Messages handled in queues using RabbitMQ</a:t>
            </a:r>
          </a:p>
          <a:p>
            <a:pPr algn="l" rtl="0"/>
            <a:r>
              <a:rPr lang="en-US" dirty="0"/>
              <a:t>Load surges result in</a:t>
            </a:r>
            <a:r>
              <a:rPr lang="en-US" dirty="0">
                <a:solidFill>
                  <a:srgbClr val="FF5050"/>
                </a:solidFill>
              </a:rPr>
              <a:t> full system crash</a:t>
            </a:r>
          </a:p>
          <a:p>
            <a:pPr algn="l" rtl="0"/>
            <a:endParaRPr lang="he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021C9-90A1-F639-956C-2DB1ECA1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89801-7D11-CBD2-FBDC-38450F54A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E63224-F6A5-D64A-C3A0-6BE6B4418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r="3702"/>
          <a:stretch/>
        </p:blipFill>
        <p:spPr bwMode="auto">
          <a:xfrm>
            <a:off x="7391933" y="1825624"/>
            <a:ext cx="4670008" cy="38033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59814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AECB0-478B-AF37-6099-439C25606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A9132-B6D1-AE3D-967A-6444108D4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71281" cy="1415908"/>
          </a:xfrm>
        </p:spPr>
        <p:txBody>
          <a:bodyPr>
            <a:normAutofit/>
          </a:bodyPr>
          <a:lstStyle/>
          <a:p>
            <a:pPr rtl="0"/>
            <a:r>
              <a:rPr lang="en-US" b="1" dirty="0"/>
              <a:t>Comparing Dynamic Simulations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10232-CF83-DF5C-CC5B-7DA0199D5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262" y="1781033"/>
            <a:ext cx="5071281" cy="1221474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Sweep over 10 seeds, averaged results</a:t>
            </a:r>
          </a:p>
          <a:p>
            <a:pPr algn="l" rtl="0"/>
            <a:r>
              <a:rPr lang="en-US" sz="2000" dirty="0"/>
              <a:t>No clear winner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FA095-55F5-5A1D-6E40-57303EA0D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714FB-EE34-27E4-364A-1779D4FE4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7BDE1-35BA-6DBE-2BF6-81B3302A4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92090"/>
            <a:ext cx="5871210" cy="1835785"/>
          </a:xfrm>
          <a:prstGeom prst="rect">
            <a:avLst/>
          </a:prstGeom>
        </p:spPr>
      </p:pic>
      <p:pic>
        <p:nvPicPr>
          <p:cNvPr id="9" name="Picture 8" descr="A graph with green bars&#10;&#10;AI-generated content may be incorrect.">
            <a:extLst>
              <a:ext uri="{FF2B5EF4-FFF2-40B4-BE49-F238E27FC236}">
                <a16:creationId xmlns:a16="http://schemas.microsoft.com/office/drawing/2014/main" id="{922FCA57-C222-6D11-345A-2030E81DD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27875"/>
            <a:ext cx="5871210" cy="1835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BA177B-5323-5945-E43A-6AB0D3CBDE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" r="717" b="2302"/>
          <a:stretch>
            <a:fillRect/>
          </a:stretch>
        </p:blipFill>
        <p:spPr bwMode="auto">
          <a:xfrm>
            <a:off x="6096000" y="4463660"/>
            <a:ext cx="5871210" cy="18141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29DA11B3-90C7-76EF-3EA8-755368EDF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2227343"/>
              </p:ext>
            </p:extLst>
          </p:nvPr>
        </p:nvGraphicFramePr>
        <p:xfrm>
          <a:off x="279779" y="2838734"/>
          <a:ext cx="5759355" cy="4019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209491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0F667-3F4D-16ED-9935-CD62151D3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10321-6047-B7EA-02D2-43C8F8D21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538" y="365125"/>
            <a:ext cx="9591261" cy="1325563"/>
          </a:xfrm>
        </p:spPr>
        <p:txBody>
          <a:bodyPr anchor="ctr">
            <a:normAutofit/>
          </a:bodyPr>
          <a:lstStyle/>
          <a:p>
            <a:pPr rtl="0"/>
            <a:r>
              <a:rPr lang="en-US" b="1" dirty="0"/>
              <a:t>Static Vs. Dynamic</a:t>
            </a:r>
            <a:endParaRPr lang="he-IL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AF1BB-CD41-398D-3F6B-5A9511C2E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Conclusions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8087E-9A90-E3F2-F039-53F6DBC6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72B7600-67E3-4D97-B453-880E2742B982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0F9EAFA-0134-10CF-0A2E-8C834939C6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8668575"/>
              </p:ext>
            </p:extLst>
          </p:nvPr>
        </p:nvGraphicFramePr>
        <p:xfrm>
          <a:off x="1762538" y="1825625"/>
          <a:ext cx="95912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2042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7FB7491D-4AC8-5D7D-281E-04C6C594E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85326" cy="1325563"/>
          </a:xfrm>
        </p:spPr>
        <p:txBody>
          <a:bodyPr anchor="ctr">
            <a:normAutofit/>
          </a:bodyPr>
          <a:lstStyle/>
          <a:p>
            <a:r>
              <a:rPr lang="en-US" b="1" dirty="0"/>
              <a:t>Conclusions</a:t>
            </a:r>
            <a:endParaRPr lang="he-IL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ADAD3-1179-FF99-ABCA-F33ABB82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Conclusions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8FBD3-1516-F6F3-A81B-B2555067F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72B7600-67E3-4D97-B453-880E2742B982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  <p:graphicFrame>
        <p:nvGraphicFramePr>
          <p:cNvPr id="23" name="Content Placeholder 20">
            <a:extLst>
              <a:ext uri="{FF2B5EF4-FFF2-40B4-BE49-F238E27FC236}">
                <a16:creationId xmlns:a16="http://schemas.microsoft.com/office/drawing/2014/main" id="{639F16DF-A584-5A66-EABE-CEBC38623E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480421"/>
              </p:ext>
            </p:extLst>
          </p:nvPr>
        </p:nvGraphicFramePr>
        <p:xfrm>
          <a:off x="838200" y="1825625"/>
          <a:ext cx="92583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4015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90DD8-BB72-AA1F-6028-87A20968C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560BC378-0989-D74C-095E-AB15D14A7A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051" r="16050" b="-1"/>
          <a:stretch>
            <a:fillRect/>
          </a:stretch>
        </p:blipFill>
        <p:spPr>
          <a:xfrm>
            <a:off x="5216036" y="10"/>
            <a:ext cx="6975964" cy="685799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126FCD-9656-F961-F23C-1E0AD8A41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600" y="2109658"/>
            <a:ext cx="4470436" cy="1049798"/>
          </a:xfrm>
        </p:spPr>
        <p:txBody>
          <a:bodyPr anchor="b">
            <a:normAutofit/>
          </a:bodyPr>
          <a:lstStyle/>
          <a:p>
            <a:r>
              <a:rPr lang="en-US" sz="6600" dirty="0"/>
              <a:t>Thank You!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5F371AA8-676B-5416-7A93-70DA4EF8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672B7600-67E3-4D97-B453-880E2742B982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2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39519454-2E9F-4FE7-32B8-C61A7A9243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9457652"/>
              </p:ext>
            </p:extLst>
          </p:nvPr>
        </p:nvGraphicFramePr>
        <p:xfrm>
          <a:off x="6938010" y="1774862"/>
          <a:ext cx="6195060" cy="3930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B9CC1-6B5E-D7E7-8D4D-70F043AA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6EBF3-251F-3358-E3E7-B95C1E48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2B7600-67E3-4D97-B453-880E2742B98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B8454E-D7C7-6CB2-83E2-402825F3A88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" r="-239" b="-2"/>
          <a:stretch>
            <a:fillRect/>
          </a:stretch>
        </p:blipFill>
        <p:spPr bwMode="auto">
          <a:xfrm>
            <a:off x="335535" y="1774862"/>
            <a:ext cx="7406129" cy="3930694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54C3BA8-FF47-6895-EE3F-8BD440915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538" y="365125"/>
            <a:ext cx="9591261" cy="1325563"/>
          </a:xfrm>
        </p:spPr>
        <p:txBody>
          <a:bodyPr/>
          <a:lstStyle/>
          <a:p>
            <a:pPr rtl="0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 – System Model</a:t>
            </a:r>
            <a:endParaRPr lang="he-I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69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ED187-B171-02EA-49E4-97F9B6162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Model the system within OMNeT++</a:t>
            </a:r>
          </a:p>
          <a:p>
            <a:pPr algn="l" rtl="0"/>
            <a:r>
              <a:rPr lang="en-US" dirty="0"/>
              <a:t>Find optimal static balancing of the system</a:t>
            </a:r>
          </a:p>
          <a:p>
            <a:pPr lvl="1" algn="l" rtl="0"/>
            <a:r>
              <a:rPr lang="en-US" dirty="0"/>
              <a:t>Under moderate and heavy load</a:t>
            </a:r>
          </a:p>
          <a:p>
            <a:pPr algn="l" rtl="0"/>
            <a:r>
              <a:rPr lang="en-US" dirty="0"/>
              <a:t>Evaluate dynamic balancing alternatives</a:t>
            </a:r>
          </a:p>
          <a:p>
            <a:pPr lvl="1" algn="l" rtl="0"/>
            <a:r>
              <a:rPr lang="en-US" dirty="0"/>
              <a:t>Test different controller algorithms</a:t>
            </a:r>
          </a:p>
          <a:p>
            <a:pPr lvl="1" algn="l" rtl="0"/>
            <a:r>
              <a:rPr lang="en-US" dirty="0"/>
              <a:t>Find optimal settings using parameter sweeps</a:t>
            </a:r>
          </a:p>
          <a:p>
            <a:pPr lvl="1" algn="l" rtl="0"/>
            <a:r>
              <a:rPr lang="en-US" dirty="0"/>
              <a:t>Compare best results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FB504-E9DB-3759-FF03-5FBEC2438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24C13-BD9A-6F9C-A990-C59E9905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DCC2F4-4A89-0DAB-CDAC-4D0DA1C2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538" y="365125"/>
            <a:ext cx="9591261" cy="1325563"/>
          </a:xfrm>
        </p:spPr>
        <p:txBody>
          <a:bodyPr/>
          <a:lstStyle/>
          <a:p>
            <a:pPr rtl="0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 – Project Overview</a:t>
            </a:r>
            <a:endParaRPr lang="he-I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038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37089-ECE2-0A5F-D6CC-4B7F63119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F10147-71B5-5515-8082-31303C10CA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d</a:t>
            </a:r>
            <a:endParaRPr lang="he-IL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54BB82-C49F-3016-B03B-C9FFDBB73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64111D-EA24-22F4-4A8A-CEE0C02A78C0}"/>
              </a:ext>
            </a:extLst>
          </p:cNvPr>
          <p:cNvGrpSpPr/>
          <p:nvPr/>
        </p:nvGrpSpPr>
        <p:grpSpPr>
          <a:xfrm>
            <a:off x="0" y="3236976"/>
            <a:ext cx="12192000" cy="3621024"/>
            <a:chOff x="38122822" y="3381571"/>
            <a:chExt cx="12265338" cy="3621024"/>
          </a:xfrm>
        </p:grpSpPr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05D7425D-7F66-BD0E-5AF7-1A04EEC598D9}"/>
                </a:ext>
              </a:extLst>
            </p:cNvPr>
            <p:cNvSpPr/>
            <p:nvPr/>
          </p:nvSpPr>
          <p:spPr>
            <a:xfrm>
              <a:off x="40380540" y="3381571"/>
              <a:ext cx="10007620" cy="3621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3655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4438C8CA-A704-A2EF-839A-3962196A503F}"/>
                </a:ext>
              </a:extLst>
            </p:cNvPr>
            <p:cNvSpPr/>
            <p:nvPr/>
          </p:nvSpPr>
          <p:spPr>
            <a:xfrm>
              <a:off x="40036143" y="3381571"/>
              <a:ext cx="2403133" cy="3621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5323" y="0"/>
                  </a:lnTo>
                  <a:lnTo>
                    <a:pt x="0" y="21600"/>
                  </a:lnTo>
                  <a:lnTo>
                    <a:pt x="6277" y="2160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71FB6541-E38E-C79D-E3A7-F44678F942C7}"/>
                </a:ext>
              </a:extLst>
            </p:cNvPr>
            <p:cNvSpPr/>
            <p:nvPr/>
          </p:nvSpPr>
          <p:spPr>
            <a:xfrm>
              <a:off x="40610140" y="3638976"/>
              <a:ext cx="846644" cy="1429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21600"/>
                  </a:lnTo>
                  <a:lnTo>
                    <a:pt x="21600" y="0"/>
                  </a:lnTo>
                  <a:lnTo>
                    <a:pt x="1728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BD7C386A-9528-A415-0DB8-DE7C7470EDF4}"/>
                </a:ext>
              </a:extLst>
            </p:cNvPr>
            <p:cNvSpPr/>
            <p:nvPr/>
          </p:nvSpPr>
          <p:spPr>
            <a:xfrm>
              <a:off x="39701313" y="5270082"/>
              <a:ext cx="1500051" cy="1732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05" y="21600"/>
                  </a:moveTo>
                  <a:lnTo>
                    <a:pt x="0" y="21600"/>
                  </a:lnTo>
                  <a:lnTo>
                    <a:pt x="11695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FAD548A1-89D4-72A7-FDAC-86D39DC84B57}"/>
                </a:ext>
              </a:extLst>
            </p:cNvPr>
            <p:cNvSpPr/>
            <p:nvPr/>
          </p:nvSpPr>
          <p:spPr>
            <a:xfrm>
              <a:off x="39050783" y="5765633"/>
              <a:ext cx="1070498" cy="1236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02" y="21600"/>
                  </a:moveTo>
                  <a:lnTo>
                    <a:pt x="0" y="21600"/>
                  </a:lnTo>
                  <a:lnTo>
                    <a:pt x="11698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D4F6FA58-E133-FD7A-C2B4-5757F8FE6F52}"/>
                </a:ext>
              </a:extLst>
            </p:cNvPr>
            <p:cNvSpPr/>
            <p:nvPr/>
          </p:nvSpPr>
          <p:spPr>
            <a:xfrm>
              <a:off x="38495921" y="6097592"/>
              <a:ext cx="783499" cy="905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16" y="21600"/>
                  </a:moveTo>
                  <a:lnTo>
                    <a:pt x="0" y="21600"/>
                  </a:lnTo>
                  <a:lnTo>
                    <a:pt x="11710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744D2C68-B6B9-780C-0ED7-FD095B2D7105}"/>
                </a:ext>
              </a:extLst>
            </p:cNvPr>
            <p:cNvSpPr/>
            <p:nvPr/>
          </p:nvSpPr>
          <p:spPr>
            <a:xfrm>
              <a:off x="38122822" y="6481214"/>
              <a:ext cx="451547" cy="521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85" y="21600"/>
                  </a:moveTo>
                  <a:lnTo>
                    <a:pt x="0" y="21600"/>
                  </a:lnTo>
                  <a:lnTo>
                    <a:pt x="11669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4E51352-B2C1-3F58-B9E8-A46E82E3E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Simulation Setup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18FEB3-87AA-5F2E-65B1-3162254B3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561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49B84D-A234-4296-B4C9-92A57C6D1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85326" cy="1029335"/>
          </a:xfrm>
        </p:spPr>
        <p:txBody>
          <a:bodyPr/>
          <a:lstStyle/>
          <a:p>
            <a:r>
              <a:rPr lang="en-US" b="1" dirty="0"/>
              <a:t>Network Design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80FC3-EBC9-4538-91F6-C3852A655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9679"/>
            <a:ext cx="8991600" cy="5189855"/>
          </a:xfrm>
        </p:spPr>
        <p:txBody>
          <a:bodyPr numCol="2" anchor="t">
            <a:normAutofit/>
          </a:bodyPr>
          <a:lstStyle/>
          <a:p>
            <a:pPr algn="l" rtl="0"/>
            <a:r>
              <a:rPr lang="en-US" sz="2400" noProof="1"/>
              <a:t>6 OMNeT modules</a:t>
            </a:r>
          </a:p>
          <a:p>
            <a:pPr lvl="1" algn="l" rtl="0"/>
            <a:r>
              <a:rPr lang="en-US" sz="2000" noProof="1"/>
              <a:t>Queue</a:t>
            </a:r>
          </a:p>
          <a:p>
            <a:pPr lvl="1" algn="l" rtl="0"/>
            <a:r>
              <a:rPr lang="en-US" sz="2000" noProof="1"/>
              <a:t>Scanner</a:t>
            </a:r>
          </a:p>
          <a:p>
            <a:pPr lvl="1" algn="l" rtl="0"/>
            <a:r>
              <a:rPr lang="en-US" sz="2000" noProof="1"/>
              <a:t>Orchestrator</a:t>
            </a:r>
          </a:p>
          <a:p>
            <a:pPr lvl="1" algn="l" rtl="0"/>
            <a:r>
              <a:rPr lang="en-US" sz="2000" noProof="1"/>
              <a:t>Catalog</a:t>
            </a:r>
          </a:p>
          <a:p>
            <a:pPr lvl="1" algn="l" rtl="0"/>
            <a:r>
              <a:rPr lang="en-US" sz="2000" noProof="1"/>
              <a:t>Controller</a:t>
            </a:r>
          </a:p>
          <a:p>
            <a:pPr lvl="1" algn="l" rtl="0"/>
            <a:r>
              <a:rPr lang="en-US" sz="2000" noProof="1"/>
              <a:t>StatsCollector</a:t>
            </a:r>
          </a:p>
          <a:p>
            <a:pPr algn="l" rtl="0"/>
            <a:r>
              <a:rPr lang="en-US" sz="2400" noProof="1"/>
              <a:t>Dedicated message entry </a:t>
            </a:r>
            <a:r>
              <a:rPr lang="en-US" sz="2400" i="1" noProof="1"/>
              <a:t>(Job.msg)</a:t>
            </a:r>
          </a:p>
          <a:p>
            <a:pPr lvl="1" algn="l" rtl="0"/>
            <a:r>
              <a:rPr lang="en-US" sz="2000" noProof="1"/>
              <a:t>Storing instantiation time, queue arrival time &amp; queue latency</a:t>
            </a:r>
          </a:p>
          <a:p>
            <a:pPr algn="l" rtl="0"/>
            <a:r>
              <a:rPr lang="en-US" sz="2400" noProof="1"/>
              <a:t>Two </a:t>
            </a:r>
            <a:r>
              <a:rPr lang="en-US" sz="2400" i="1" noProof="1"/>
              <a:t>.ned </a:t>
            </a:r>
            <a:r>
              <a:rPr lang="en-US" sz="2400" noProof="1"/>
              <a:t>network configurations</a:t>
            </a:r>
          </a:p>
          <a:p>
            <a:pPr lvl="1" algn="l" rtl="0"/>
            <a:r>
              <a:rPr lang="en-US" sz="2000" noProof="1"/>
              <a:t> StaticNetwork.ned</a:t>
            </a:r>
          </a:p>
          <a:p>
            <a:pPr lvl="1" algn="l" rtl="0"/>
            <a:r>
              <a:rPr lang="en-US" sz="2000" noProof="1"/>
              <a:t>DynamicNetwork.ned</a:t>
            </a:r>
          </a:p>
          <a:p>
            <a:pPr algn="l" rtl="0"/>
            <a:r>
              <a:rPr lang="en-US" sz="2400" noProof="1"/>
              <a:t>Hierarchical INI file</a:t>
            </a:r>
          </a:p>
          <a:p>
            <a:pPr lvl="1" algn="l" rtl="0"/>
            <a:r>
              <a:rPr lang="en-US" sz="2000" noProof="1"/>
              <a:t>each simulation has a base config</a:t>
            </a:r>
          </a:p>
          <a:p>
            <a:pPr lvl="1" algn="l" rtl="0"/>
            <a:r>
              <a:rPr lang="en-US" sz="2000" noProof="1"/>
              <a:t>Dedicated configurations for each scenario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1337D04-F29E-4894-AA2C-9C66978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Simulation Setup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294D89-4B92-4C25-93C3-28017F1D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9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2AA8E-0A77-C5E1-11FC-F2CD04D4B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C965307-DA42-73AB-8ED5-811A1F8D3F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9073220"/>
              </p:ext>
            </p:extLst>
          </p:nvPr>
        </p:nvGraphicFramePr>
        <p:xfrm>
          <a:off x="-297180" y="1485901"/>
          <a:ext cx="2270760" cy="5006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73415-1B41-16E6-4B55-2D750348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Simulation Setup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E7C7C-1DA8-51FB-0AD0-686565196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9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CDCCC016-9DAA-8922-5670-594D71C7971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885326" cy="1029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Module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28B3DD-1434-AFCF-21AB-67C557E28830}"/>
              </a:ext>
            </a:extLst>
          </p:cNvPr>
          <p:cNvSpPr txBox="1"/>
          <p:nvPr/>
        </p:nvSpPr>
        <p:spPr>
          <a:xfrm>
            <a:off x="1790700" y="1318260"/>
            <a:ext cx="4937760" cy="34778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Bounded queue module with internal processing time, able to process one job at a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Simulates software delays when inserting to 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Initialization: </a:t>
            </a:r>
            <a:r>
              <a:rPr lang="en-US" sz="2000" dirty="0"/>
              <a:t>register signals (statistics), load parameters, establish interface with StatsCollector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Pop job from queue: </a:t>
            </a:r>
            <a:r>
              <a:rPr lang="en-US" sz="2000" dirty="0"/>
              <a:t>public method, called by ‘pulling’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GUI shows number of jobs in queue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C0FEA63-7D5B-AE72-E01D-AA38DF9761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7319712"/>
              </p:ext>
            </p:extLst>
          </p:nvPr>
        </p:nvGraphicFramePr>
        <p:xfrm>
          <a:off x="6812280" y="1181100"/>
          <a:ext cx="4450080" cy="4732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07589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esentationGO">
  <a:themeElements>
    <a:clrScheme name="Universit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E44"/>
      </a:accent1>
      <a:accent2>
        <a:srgbClr val="C4B897"/>
      </a:accent2>
      <a:accent3>
        <a:srgbClr val="EDE6D5"/>
      </a:accent3>
      <a:accent4>
        <a:srgbClr val="819293"/>
      </a:accent4>
      <a:accent5>
        <a:srgbClr val="6E8387"/>
      </a:accent5>
      <a:accent6>
        <a:srgbClr val="D1C7AB"/>
      </a:accent6>
      <a:hlink>
        <a:srgbClr val="C4B897"/>
      </a:hlink>
      <a:folHlink>
        <a:srgbClr val="002E4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81_T_PGO_Abstract-Parallelogram-16x9.pptx" id="{084C2759-0376-4936-B4E0-30D116BB0D76}" vid="{987B083E-2B18-4B31-BE3A-3E01486867B6}"/>
    </a:ext>
  </a:extLst>
</a:theme>
</file>

<file path=ppt/theme/theme2.xml><?xml version="1.0" encoding="utf-8"?>
<a:theme xmlns:a="http://schemas.openxmlformats.org/drawingml/2006/main" name="Designed by Presentation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81_T_PGO_Abstract-Parallelogram-16x9.pptx" id="{084C2759-0376-4936-B4E0-30D116BB0D76}" vid="{AB751A0A-5F8E-45CD-9A27-B3CA69B65A9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מצגת - טיוטה</Template>
  <TotalTime>877</TotalTime>
  <Words>2191</Words>
  <Application>Microsoft Office PowerPoint</Application>
  <PresentationFormat>Widescreen</PresentationFormat>
  <Paragraphs>455</Paragraphs>
  <Slides>43</Slides>
  <Notes>11</Notes>
  <HiddenSlides>2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Fira Sans Extra Condensed Medium</vt:lpstr>
      <vt:lpstr>Open Sans</vt:lpstr>
      <vt:lpstr>Roboto</vt:lpstr>
      <vt:lpstr>Times New Roman</vt:lpstr>
      <vt:lpstr>PresentationGO</vt:lpstr>
      <vt:lpstr>Designed by PresentationGO</vt:lpstr>
      <vt:lpstr>Performance Optimization of Multi-Stage Queue System </vt:lpstr>
      <vt:lpstr>PowerPoint Presentation</vt:lpstr>
      <vt:lpstr>Introduction</vt:lpstr>
      <vt:lpstr>Introduction - Background</vt:lpstr>
      <vt:lpstr>Introduction – System Model</vt:lpstr>
      <vt:lpstr>Introduction – Project Overview</vt:lpstr>
      <vt:lpstr>Simulation Setup</vt:lpstr>
      <vt:lpstr>Network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Static Simulation Results</vt:lpstr>
      <vt:lpstr>Static Simulation Settings</vt:lpstr>
      <vt:lpstr>Static Sim. - Normal Load </vt:lpstr>
      <vt:lpstr>Static Sim. - Normal Load </vt:lpstr>
      <vt:lpstr>Static Sim. - Normal Load </vt:lpstr>
      <vt:lpstr>Static Sim. - Normal Load </vt:lpstr>
      <vt:lpstr>Static Sim. - Normal Load </vt:lpstr>
      <vt:lpstr>Dynamic Simulation Results</vt:lpstr>
      <vt:lpstr>Dynamic Simulation Settings</vt:lpstr>
      <vt:lpstr>Dynamic Simulation Settings</vt:lpstr>
      <vt:lpstr>Linear Ramp-up, Averaged Decay</vt:lpstr>
      <vt:lpstr>Linear Ramp-up, Averaged Decay</vt:lpstr>
      <vt:lpstr>Linear Ramp-up, Averaged Decay</vt:lpstr>
      <vt:lpstr>Linear Ramp-up, Averaged Decay</vt:lpstr>
      <vt:lpstr>Best Combination</vt:lpstr>
      <vt:lpstr>Queue Drain-Time Estimation</vt:lpstr>
      <vt:lpstr>PowerPoint Presentation</vt:lpstr>
      <vt:lpstr>PowerPoint Presentation</vt:lpstr>
      <vt:lpstr>PowerPoint Presentation</vt:lpstr>
      <vt:lpstr>PowerPoint Presentation</vt:lpstr>
      <vt:lpstr>Conclusions</vt:lpstr>
      <vt:lpstr>Comparing Dynamic Simulations</vt:lpstr>
      <vt:lpstr>Static Vs. Dynamic</vt:lpstr>
      <vt:lpstr>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דולב איזנברג</dc:creator>
  <dc:description>© Copyright PresentationGo.com</dc:description>
  <cp:lastModifiedBy>דולב איזנברג</cp:lastModifiedBy>
  <cp:revision>137</cp:revision>
  <dcterms:created xsi:type="dcterms:W3CDTF">2025-06-06T14:48:56Z</dcterms:created>
  <dcterms:modified xsi:type="dcterms:W3CDTF">2025-06-17T11:37:42Z</dcterms:modified>
  <cp:category>Templates</cp:category>
</cp:coreProperties>
</file>